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Cialis 20mg Sans Ordonnance En France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forum cialis generico online</a:t>
            </a:r>
            <a:br/>
            <a:r>
              <a:rPr b="false" i="false" strike="noStrike" sz="1200" u="none">
                <a:solidFill>
                  <a:srgbClr val="FFFFFF"/>
                </a:solidFill>
                <a:latin typeface="Calibri"/>
              </a:rPr>
              <a:t>About a year later I was in a new relationship and preparing to be sexually active again, so I went back on.</a:t>
            </a:r>
            <a:br/>
            <a:r>
              <a:rPr b="false" i="false" strike="noStrike" sz="1200" u="none">
                <a:solidFill>
                  <a:srgbClr val="FFFFFF"/>
                </a:solidFill>
                <a:latin typeface="Calibri"/>
              </a:rPr>
              <a:t>low cost cialis online</a:t>
            </a:r>
            <a:br/>
            <a:r>
              <a:rPr b="false" i="false" strike="noStrike" sz="1200" u="none">
                <a:solidFill>
                  <a:srgbClr val="FFFFFF"/>
                </a:solidFill>
                <a:latin typeface="Calibri"/>
              </a:rPr>
              <a:t>Saturate hair with the gold Listerine, put on a shower cap and leave in for a few hours</a:t>
            </a:r>
            <a:br/>
            <a:r>
              <a:rPr b="false" i="false" strike="noStrike" sz="1200" u="none">
                <a:solidFill>
                  <a:srgbClr val="FFFFFF"/>
                </a:solidFill>
                <a:latin typeface="Calibri"/>
              </a:rPr>
              <a:t>precio de cialis 5mg</a:t>
            </a:r>
            <a:br/>
            <a:r>
              <a:rPr b="false" i="false" strike="noStrike" sz="1200" u="none">
                <a:solidFill>
                  <a:srgbClr val="FFFFFF"/>
                </a:solidFill>
                <a:latin typeface="Calibri"/>
              </a:rPr>
              <a:t>ordine dottori commercialisti roma orari apertura</a:t>
            </a:r>
            <a:br/>
            <a:r>
              <a:rPr b="false" i="false" strike="noStrike" sz="1200" u="none">
                <a:solidFill>
                  <a:srgbClr val="FFFFFF"/>
                </a:solidFill>
                <a:latin typeface="Calibri"/>
              </a:rPr>
              <a:t>levitra mejor que cialis</a:t>
            </a:r>
            <a:br/>
            <a:r>
              <a:rPr b="false" i="false" strike="noStrike" sz="1200" u="none">
                <a:solidFill>
                  <a:srgbClr val="FFFFFF"/>
                </a:solidFill>
                <a:latin typeface="Calibri"/>
              </a:rPr>
              <a:t>donde comprar cialis generico online</a:t>
            </a:r>
            <a:br/>
            <a:r>
              <a:rPr b="false" i="false" strike="noStrike" sz="1200" u="none">
                <a:solidFill>
                  <a:srgbClr val="FFFFFF"/>
                </a:solidFill>
                <a:latin typeface="Calibri"/>
              </a:rPr>
              <a:t>cialis diario precio argentina</a:t>
            </a:r>
            <a:br/>
            <a:r>
              <a:rPr b="false" i="false" strike="noStrike" sz="1200" u="none">
                <a:solidFill>
                  <a:srgbClr val="FFFFFF"/>
                </a:solidFill>
                <a:latin typeface="Calibri"/>
              </a:rPr>
              <a:t>So there is some correlation between how many businesses are trying to sell baseball equipment to people in our community and how easy it is to get a game together on any given sunny day.</a:t>
            </a:r>
            <a:br/>
            <a:r>
              <a:rPr b="false" i="false" strike="noStrike" sz="1200" u="none">
                <a:solidFill>
                  <a:srgbClr val="FFFFFF"/>
                </a:solidFill>
                <a:latin typeface="Calibri"/>
              </a:rPr>
              <a:t>cialis kaufen mit paypal bezahlen</a:t>
            </a:r>
            <a:br/>
            <a:r>
              <a:rPr b="false" i="false" strike="noStrike" sz="1200" u="none">
                <a:solidFill>
                  <a:srgbClr val="FFFFFF"/>
                </a:solidFill>
                <a:latin typeface="Calibri"/>
              </a:rPr>
              <a:t>acheter cialis en ligne canada</a:t>
            </a:r>
            <a:br/>
            <a:r>
              <a:rPr b="false" i="false" strike="noStrike" sz="1200" u="none">
                <a:solidFill>
                  <a:srgbClr val="FFFFFF"/>
                </a:solidFill>
                <a:latin typeface="Calibri"/>
              </a:rPr>
              <a:t>how muc does cialis cost at cvs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cialis generic</a:t>
            </a:r>
            <a:br/>
            <a:r>
              <a:rPr b="false" i="false" strike="noStrike" sz="1200" u="none">
                <a:solidFill>
                  <a:srgbClr val="FFFFFF"/>
                </a:solidFill>
                <a:latin typeface="Calibri"/>
              </a:rPr>
              <a:t>democratic socialism works</a:t>
            </a:r>
            <a:br/>
            <a:r>
              <a:rPr b="false" i="false" strike="noStrike" sz="1200" u="none">
                <a:solidFill>
                  <a:srgbClr val="FFFFFF"/>
                </a:solidFill>
                <a:latin typeface="Calibri"/>
              </a:rPr>
              <a:t>cialis generic buy</a:t>
            </a:r>
            <a:br/>
            <a:r>
              <a:rPr b="false" i="false" strike="noStrike" sz="1200" u="none">
                <a:solidFill>
                  <a:srgbClr val="FFFFFF"/>
                </a:solidFill>
                <a:latin typeface="Calibri"/>
              </a:rPr>
              <a:t>buy cialis uk cheap</a:t>
            </a:r>
            <a:br/>
            <a:r>
              <a:rPr b="false" i="false" strike="noStrike" sz="1200" u="none">
                <a:solidFill>
                  <a:srgbClr val="FFFFFF"/>
                </a:solidFill>
                <a:latin typeface="Calibri"/>
              </a:rPr>
              <a:t>cialis c20 australia</a:t>
            </a:r>
            <a:br/>
            <a:r>
              <a:rPr b="false" i="false" strike="noStrike" sz="1200" u="none">
                <a:solidFill>
                  <a:srgbClr val="FFFFFF"/>
                </a:solidFill>
                <a:latin typeface="Calibri"/>
              </a:rPr>
              <a:t>what is professional cialis</a:t>
            </a:r>
            <a:br/>
            <a:r>
              <a:rPr b="false" i="false" strike="noStrike" sz="1200" u="none">
                <a:solidFill>
                  <a:srgbClr val="FFFFFF"/>
                </a:solidFill>
                <a:latin typeface="Calibri"/>
              </a:rPr>
              <a:t>buy cialis without prescription cheap 200mg</a:t>
            </a:r>
            <a:br/>
            <a:r>
              <a:rPr b="false" i="false" strike="noStrike" sz="1200" u="none">
                <a:solidFill>
                  <a:srgbClr val="FFFFFF"/>
                </a:solidFill>
                <a:latin typeface="Calibri"/>
              </a:rPr>
              <a:t>Ultimately, know that you may just need to soothe your throat and wait out the coughing fit</a:t>
            </a:r>
            <a:br/>
            <a:r>
              <a:rPr b="false" i="false" strike="noStrike" sz="1200" u="none">
                <a:solidFill>
                  <a:srgbClr val="FFFFFF"/>
                </a:solidFill>
                <a:latin typeface="Calibri"/>
              </a:rPr>
              <a:t>cialis pills 5 mg</a:t>
            </a:r>
            <a:br/>
            <a:r>
              <a:rPr b="false" i="false" strike="noStrike" sz="1200" u="none">
                <a:solidFill>
                  <a:srgbClr val="FFFFFF"/>
                </a:solidFill>
                <a:latin typeface="Calibri"/>
              </a:rPr>
              <a:t>Preliminary observations on the use of propionyl-L-carnitine in combination with sildenafil in patients with erectile dysfunction and diabetes</a:t>
            </a:r>
            <a:br/>
            <a:r>
              <a:rPr b="false" i="false" strike="noStrike" sz="1200" u="none">
                <a:solidFill>
                  <a:srgbClr val="FFFFFF"/>
                </a:solidFill>
                <a:latin typeface="Calibri"/>
              </a:rPr>
              <a:t>cialis in egypt</a:t>
            </a:r>
            <a:br/>
            <a:r>
              <a:rPr b="false" i="false" strike="noStrike" sz="1200" u="none">
                <a:solidFill>
                  <a:srgbClr val="FFFFFF"/>
                </a:solidFill>
                <a:latin typeface="Calibri"/>
              </a:rPr>
              <a:t>Canada&gt;Canada professional papers for college requirement</a:t>
            </a:r>
            <a:br/>
            <a:r>
              <a:rPr b="false" i="false" strike="noStrike" sz="1200" u="none">
                <a:solidFill>
                  <a:srgbClr val="FFFFFF"/>
                </a:solidFill>
                <a:latin typeface="Calibri"/>
              </a:rPr>
              <a:t>how much does cialis cost at walmart pharmacy</a:t>
            </a:r>
            <a:br/>
            <a:r>
              <a:rPr b="false" i="false" strike="noStrike" sz="1200" u="none">
                <a:solidFill>
                  <a:srgbClr val="FFFFFF"/>
                </a:solidFill>
                <a:latin typeface="Calibri"/>
              </a:rPr>
              <a:t>They are good along with short-skirts</a:t>
            </a:r>
            <a:br/>
            <a:r>
              <a:rPr b="false" i="false" strike="noStrike" sz="1200" u="none">
                <a:solidFill>
                  <a:srgbClr val="FFFFFF"/>
                </a:solidFill>
                <a:latin typeface="Calibri"/>
              </a:rPr>
              <a:t>iscritti ordine commercialisti vicenza</a:t>
            </a:r>
            <a:br/>
            <a:r>
              <a:rPr b="false" i="false" strike="noStrike" sz="1200" u="none">
                <a:solidFill>
                  <a:srgbClr val="FFFFFF"/>
                </a:solidFill>
                <a:latin typeface="Calibri"/>
              </a:rPr>
              <a:t>Dose changes should not occur at less than weekly intervals as it takes at least that length of time to achieve steady-state concentrations</a:t>
            </a:r>
            <a:br/>
            <a:r>
              <a:rPr b="false" i="false" strike="noStrike" sz="1200" u="none">
                <a:solidFill>
                  <a:srgbClr val="FFFFFF"/>
                </a:solidFill>
                <a:latin typeface="Calibri"/>
              </a:rPr>
              <a:t>brand cialis nl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read reports and saw experiments online sayingthat Japanese car makers save materials to make their carslighter, so they&amp;#039;re maybe not as safe."</a:t>
            </a:r>
            <a:br/>
            <a:r>
              <a:rPr b="false" i="false" strike="noStrike" sz="1200" u="none">
                <a:solidFill>
                  <a:srgbClr val="FFFFFF"/>
                </a:solidFill>
                <a:latin typeface="Calibri"/>
              </a:rPr>
              <a:t>national socialist movement history</a:t>
            </a:r>
            <a:br/>
            <a:r>
              <a:rPr b="false" i="false" strike="noStrike" sz="1200" u="none">
                <a:solidFill>
                  <a:srgbClr val="FFFFFF"/>
                </a:solidFill>
                <a:latin typeface="Calibri"/>
              </a:rPr>
              <a:t>acquistare cialis generico italia</a:t>
            </a:r>
            <a:br/>
            <a:r>
              <a:rPr b="false" i="false" strike="noStrike" sz="1200" u="none">
                <a:solidFill>
                  <a:srgbClr val="FFFFFF"/>
                </a:solidFill>
                <a:latin typeface="Calibri"/>
              </a:rPr>
              <a:t>where to order cialis online</a:t>
            </a:r>
            <a:br/>
            <a:r>
              <a:rPr b="false" i="false" strike="noStrike" sz="1200" u="none">
                <a:solidFill>
                  <a:srgbClr val="FFFFFF"/>
                </a:solidFill>
                <a:latin typeface="Calibri"/>
              </a:rPr>
              <a:t>cialis us mfg</a:t>
            </a:r>
            <a:br/>
            <a:r>
              <a:rPr b="false" i="false" strike="noStrike" sz="1200" u="none">
                <a:solidFill>
                  <a:srgbClr val="FFFFFF"/>
                </a:solidFill>
                <a:latin typeface="Calibri"/>
              </a:rPr>
              <a:t>Catapress has shown positive results while being test for the treatment of high blood pressure</a:t>
            </a:r>
            <a:br/>
            <a:r>
              <a:rPr b="false" i="false" strike="noStrike" sz="1200" u="none">
                <a:solidFill>
                  <a:srgbClr val="FFFFFF"/>
                </a:solidFill>
                <a:latin typeface="Calibri"/>
              </a:rPr>
              <a:t>puede mezclar cialis y alcohol</a:t>
            </a:r>
            <a:br/>
            <a:r>
              <a:rPr b="false" i="false" strike="noStrike" sz="1200" u="none">
                <a:solidFill>
                  <a:srgbClr val="FFFFFF"/>
                </a:solidFill>
                <a:latin typeface="Calibri"/>
              </a:rPr>
              <a:t>best quality generic cialis</a:t>
            </a:r>
            <a:br/>
            <a:r>
              <a:rPr b="false" i="false" strike="noStrike" sz="1200" u="none">
                <a:solidFill>
                  <a:srgbClr val="FFFFFF"/>
                </a:solidFill>
                <a:latin typeface="Calibri"/>
              </a:rPr>
              <a:t>I started with the original 9000 series back when they were the only ones with the 60 in carriage, but moved to the GS-6000 when more media options became available through BC.</a:t>
            </a:r>
            <a:br/>
            <a:r>
              <a:rPr b="false" i="false" strike="noStrike" sz="1200" u="none">
                <a:solidFill>
                  <a:srgbClr val="FFFFFF"/>
                </a:solidFill>
                <a:latin typeface="Calibri"/>
              </a:rPr>
              <a:t>purchase discount cialis online</a:t>
            </a:r>
            <a:br/>
            <a:r>
              <a:rPr b="false" i="false" strike="noStrike" sz="1200" u="none">
                <a:solidFill>
                  <a:srgbClr val="FFFFFF"/>
                </a:solidFill>
                <a:latin typeface="Calibri"/>
              </a:rPr>
              <a:t>equivalent cialis</a:t>
            </a:r>
            <a:br/>
            <a:r>
              <a:rPr b="false" i="false" strike="noStrike" sz="1200" u="none">
                <a:solidFill>
                  <a:srgbClr val="FFFFFF"/>
                </a:solidFill>
                <a:latin typeface="Calibri"/>
              </a:rPr>
              <a:t>The very next time I read a blog, Hopefully it does not disappoint me just as much as this particular one</a:t>
            </a:r>
            <a:br/>
            <a:r>
              <a:rPr b="false" i="false" strike="noStrike" sz="1200" u="none">
                <a:solidFill>
                  <a:srgbClr val="FFFFFF"/>
                </a:solidFill>
                <a:latin typeface="Calibri"/>
              </a:rPr>
              <a:t>can you cut a 20mg cialis in half</a:t>
            </a:r>
            <a:br/>
            <a:r>
              <a:rPr b="false" i="false" strike="noStrike" sz="1200" u="none">
                <a:solidFill>
                  <a:srgbClr val="FFFFFF"/>
                </a:solidFill>
                <a:latin typeface="Calibri"/>
              </a:rPr>
              <a:t>Then I had another at about 18 months and did ok</a:t>
            </a:r>
            <a:br/>
            <a:r>
              <a:rPr b="false" i="false" strike="noStrike" sz="1200" u="none">
                <a:solidFill>
                  <a:srgbClr val="FFFFFF"/>
                </a:solidFill>
                <a:latin typeface="Calibri"/>
              </a:rPr>
              <a:t>cialis bestellen holland</a:t>
            </a:r>
            <a:br/>
            <a:r>
              <a:rPr b="false" i="false" strike="noStrike" sz="1200" u="none">
                <a:solidFill>
                  <a:srgbClr val="FFFFFF"/>
                </a:solidFill>
                <a:latin typeface="Calibri"/>
              </a:rPr>
              <a:t>cialis side effects women</a:t>
            </a:r>
            <a:br/>
            <a:r>
              <a:rPr b="false" i="false" strike="noStrike" sz="1200" u="none">
                <a:solidFill>
                  <a:srgbClr val="FFFFFF"/>
                </a:solidFill>
                <a:latin typeface="Calibri"/>
              </a:rPr>
              <a:t>cialis uk buy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generico italiano</a:t>
            </a:r>
            <a:br/>
            <a:r>
              <a:rPr b="false" i="false" strike="noStrike" sz="1200" u="none">
                <a:solidFill>
                  <a:srgbClr val="FFFFFF"/>
                </a:solidFill>
                <a:latin typeface="Calibri"/>
              </a:rPr>
              <a:t>Time-course changes in potential biomarkers detected using a metabonomic approach in Walker 256 tumor-bearing rats</a:t>
            </a:r>
            <a:br/>
            <a:r>
              <a:rPr b="false" i="false" strike="noStrike" sz="1200" u="none">
                <a:solidFill>
                  <a:srgbClr val="FFFFFF"/>
                </a:solidFill>
                <a:latin typeface="Calibri"/>
              </a:rPr>
              <a:t>compra de cialis en espaa contrareembolso</a:t>
            </a:r>
            <a:br/>
            <a:r>
              <a:rPr b="false" i="false" strike="noStrike" sz="1200" u="none">
                <a:solidFill>
                  <a:srgbClr val="FFFFFF"/>
                </a:solidFill>
                <a:latin typeface="Calibri"/>
              </a:rPr>
              <a:t>pastillas cialis tadalafil 5 mg</a:t>
            </a:r>
            <a:br/>
            <a:r>
              <a:rPr b="false" i="false" strike="noStrike" sz="1200" u="none">
                <a:solidFill>
                  <a:srgbClr val="FFFFFF"/>
                </a:solidFill>
                <a:latin typeface="Calibri"/>
              </a:rPr>
              <a:t>The proper use of a cane (in the hand contralateral to the affected knee) also reduces loading forces across the joint, decreases pain, and improves function</a:t>
            </a:r>
            <a:br/>
            <a:r>
              <a:rPr b="false" i="false" strike="noStrike" sz="1200" u="none">
                <a:solidFill>
                  <a:srgbClr val="FFFFFF"/>
                </a:solidFill>
                <a:latin typeface="Calibri"/>
              </a:rPr>
              <a:t>how to order generic cialis</a:t>
            </a:r>
            <a:br/>
            <a:r>
              <a:rPr b="false" i="false" strike="noStrike" sz="1200" u="none">
                <a:solidFill>
                  <a:srgbClr val="FFFFFF"/>
                </a:solidFill>
                <a:latin typeface="Calibri"/>
              </a:rPr>
              <a:t>cialis price usa</a:t>
            </a:r>
            <a:br/>
            <a:r>
              <a:rPr b="false" i="false" strike="noStrike" sz="1200" u="none">
                <a:solidFill>
                  <a:srgbClr val="FFFFFF"/>
                </a:solidFill>
                <a:latin typeface="Calibri"/>
              </a:rPr>
              <a:t>Das typischste weiblichen Thema, sind die Menschen sehr berrascht</a:t>
            </a:r>
            <a:br/>
            <a:r>
              <a:rPr b="false" i="false" strike="noStrike" sz="1200" u="none">
                <a:solidFill>
                  <a:srgbClr val="FFFFFF"/>
                </a:solidFill>
                <a:latin typeface="Calibri"/>
              </a:rPr>
              <a:t>cialis pas cher marseille</a:t>
            </a:r>
            <a:br/>
            <a:r>
              <a:rPr b="false" i="false" strike="noStrike" sz="1200" u="none">
                <a:solidFill>
                  <a:srgbClr val="FFFFFF"/>
                </a:solidFill>
                <a:latin typeface="Calibri"/>
              </a:rPr>
              <a:t>Avec la diarrh&amp;eacute;e, vous perdez beaucoup de liquide</a:t>
            </a:r>
            <a:br/>
            <a:r>
              <a:rPr b="false" i="false" strike="noStrike" sz="1200" u="none">
                <a:solidFill>
                  <a:srgbClr val="FFFFFF"/>
                </a:solidFill>
                <a:latin typeface="Calibri"/>
              </a:rPr>
              <a:t>cost of cialis at walgreens</a:t>
            </a:r>
            <a:br/>
            <a:r>
              <a:rPr b="false" i="false" strike="noStrike" sz="1200" u="none">
                <a:solidFill>
                  <a:srgbClr val="FFFFFF"/>
                </a:solidFill>
                <a:latin typeface="Calibri"/>
              </a:rPr>
              <a:t>cialis originale miglior prezzo</a:t>
            </a:r>
            <a:br/>
            <a:r>
              <a:rPr b="false" i="false" strike="noStrike" sz="1200" u="none">
                <a:solidFill>
                  <a:srgbClr val="FFFFFF"/>
                </a:solidFill>
                <a:latin typeface="Calibri"/>
              </a:rPr>
              <a:t>Many even have people who specialize in specific tools</a:t>
            </a:r>
            <a:br/>
            <a:r>
              <a:rPr b="false" i="false" strike="noStrike" sz="1200" u="none">
                <a:solidFill>
                  <a:srgbClr val="FFFFFF"/>
                </a:solidFill>
                <a:latin typeface="Calibri"/>
              </a:rPr>
              <a:t>buy cialis 60 mg online</a:t>
            </a:r>
            <a:br/>
            <a:r>
              <a:rPr b="false" i="false" strike="noStrike" sz="1200" u="none">
                <a:solidFill>
                  <a:srgbClr val="FFFFFF"/>
                </a:solidFill>
                <a:latin typeface="Calibri"/>
              </a:rPr>
              <a:t>socialist party of america candidates</a:t>
            </a:r>
            <a:br/>
            <a:r>
              <a:rPr b="false" i="false" strike="noStrike" sz="1200" u="none">
                <a:solidFill>
                  <a:srgbClr val="FFFFFF"/>
                </a:solidFill>
                <a:latin typeface="Calibri"/>
              </a:rPr>
              <a:t>order cialis online uk</a:t>
            </a:r>
            <a:br/>
            <a:r>
              <a:rPr b="false" i="false" strike="noStrike" sz="1200" u="none">
                <a:solidFill>
                  <a:srgbClr val="FFFFFF"/>
                </a:solidFill>
                <a:latin typeface="Calibri"/>
              </a:rPr>
              <a:t>peut on acheter du cialis en pharmacie sans ordonnance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eli lilly australia pty ltd cialis</a:t>
            </a:r>
            <a:br/>
            <a:r>
              <a:rPr b="false" i="false" strike="noStrike" sz="1200" u="none">
                <a:solidFill>
                  <a:srgbClr val="FFFFFF"/>
                </a:solidFill>
                <a:latin typeface="Calibri"/>
              </a:rPr>
              <a:t>how long for cialis for daily use to work</a:t>
            </a:r>
            <a:br/>
            <a:r>
              <a:rPr b="false" i="false" strike="noStrike" sz="1200" u="none">
                <a:solidFill>
                  <a:srgbClr val="FFFFFF"/>
                </a:solidFill>
                <a:latin typeface="Calibri"/>
              </a:rPr>
              <a:t>cialis 20mg sans ordonnance en france</a:t>
            </a:r>
            <a:br/>
            <a:r>
              <a:rPr b="false" i="false" strike="noStrike" sz="1200" u="none">
                <a:solidFill>
                  <a:srgbClr val="FFFFFF"/>
                </a:solidFill>
                <a:latin typeface="Calibri"/>
              </a:rPr>
              <a:t>cialis daily use canadian pharmacy</a:t>
            </a:r>
            <a:br/>
            <a:r>
              <a:rPr b="false" i="false" strike="noStrike" sz="1200" u="none">
                <a:solidFill>
                  <a:srgbClr val="FFFFFF"/>
                </a:solidFill>
                <a:latin typeface="Calibri"/>
              </a:rPr>
              <a:t>[url=http://skechers.gscga.org/]skechersbobs[/url] codfish rasophore embrittled overabstemiousness prejudgment coresidual haum terracing overdogmaticalness casekeeper</a:t>
            </a:r>
            <a:br/>
            <a:r>
              <a:rPr b="false" i="false" strike="noStrike" sz="1200" u="none">
                <a:solidFill>
                  <a:srgbClr val="FFFFFF"/>
                </a:solidFill>
                <a:latin typeface="Calibri"/>
              </a:rPr>
              <a:t>cialis 20 mg prezzo in farmacia</a:t>
            </a:r>
            <a:br/>
            <a:r>
              <a:rPr b="false" i="false" strike="noStrike" sz="1200" u="none">
                <a:solidFill>
                  <a:srgbClr val="FFFFFF"/>
                </a:solidFill>
                <a:latin typeface="Calibri"/>
              </a:rPr>
              <a:t>It was impossible to lie down on this thing</a:t>
            </a:r>
            <a:br/>
            <a:r>
              <a:rPr b="false" i="false" strike="noStrike" sz="1200" u="none">
                <a:solidFill>
                  <a:srgbClr val="FFFFFF"/>
                </a:solidFill>
                <a:latin typeface="Calibri"/>
              </a:rPr>
              <a:t>can i take 2 2.5 mg cialis</a:t>
            </a:r>
            <a:br/>
            <a:r>
              <a:rPr b="false" i="false" strike="noStrike" sz="1200" u="none">
                <a:solidFill>
                  <a:srgbClr val="FFFFFF"/>
                </a:solidFill>
                <a:latin typeface="Calibri"/>
              </a:rPr>
              <a:t>Guests included Kelly Osbourne, Adam Lambert, Julianne H</a:t>
            </a:r>
            <a:br/>
            <a:r>
              <a:rPr b="false" i="false" strike="noStrike" sz="1200" u="none">
                <a:solidFill>
                  <a:srgbClr val="FFFFFF"/>
                </a:solidFill>
                <a:latin typeface="Calibri"/>
              </a:rPr>
              <a:t>que pastilla es mejor cialis o levitra</a:t>
            </a:r>
            <a:br/>
            <a:r>
              <a:rPr b="false" i="false" strike="noStrike" sz="1200" u="none">
                <a:solidFill>
                  <a:srgbClr val="FFFFFF"/>
                </a:solidFill>
                <a:latin typeface="Calibri"/>
              </a:rPr>
              <a:t>rapid tabs cialis</a:t>
            </a:r>
            <a:br/>
            <a:r>
              <a:rPr b="false" i="false" strike="noStrike" sz="1200" u="none">
                <a:solidFill>
                  <a:srgbClr val="FFFFFF"/>
                </a:solidFill>
                <a:latin typeface="Calibri"/>
              </a:rPr>
              <a:t>Skin can also be very sensitive to light so should be protected even on cloudy days with sunscreen</a:t>
            </a:r>
            <a:br/>
            <a:r>
              <a:rPr b="false" i="false" strike="noStrike" sz="1200" u="none">
                <a:solidFill>
                  <a:srgbClr val="FFFFFF"/>
                </a:solidFill>
                <a:latin typeface="Calibri"/>
              </a:rPr>
              <a:t>generic cialis tadalista</a:t>
            </a:r>
            <a:br/>
            <a:r>
              <a:rPr b="false" i="false" strike="noStrike" sz="1200" u="none">
                <a:solidFill>
                  <a:srgbClr val="FFFFFF"/>
                </a:solidFill>
                <a:latin typeface="Calibri"/>
              </a:rPr>
              <a:t>In my opinion, if all website owners and bloggers made good content material as you probably did, the net will probably be much more useful than ever before.</a:t>
            </a:r>
            <a:br/>
            <a:r>
              <a:rPr b="false" i="false" strike="noStrike" sz="1200" u="none">
                <a:solidFill>
                  <a:srgbClr val="FFFFFF"/>
                </a:solidFill>
                <a:latin typeface="Calibri"/>
              </a:rPr>
              <a:t>what does generic cialis pill look like</a:t>
            </a:r>
            <a:br/>
            <a:r>
              <a:rPr b="false" i="false" strike="noStrike" sz="1200" u="none">
                <a:solidFill>
                  <a:srgbClr val="FFFFFF"/>
                </a:solidFill>
                <a:latin typeface="Calibri"/>
              </a:rPr>
              <a:t>buy cialis online cheapest</a:t>
            </a:r>
            <a:br/>
            <a:r>
              <a:rPr b="false" i="false" strike="noStrike" sz="1200" u="none">
                <a:solidFill>
                  <a:srgbClr val="FFFFFF"/>
                </a:solidFill>
                <a:latin typeface="Calibri"/>
              </a:rPr>
              <a:t>cialis 20 mg image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Firing Lewis doesn't prove that the legendarily accurate news service has high standards</a:t>
            </a:r>
            <a:br/>
            <a:r>
              <a:rPr b="false" i="false" strike="noStrike" sz="1200" u="none">
                <a:solidFill>
                  <a:srgbClr val="FFFFFF"/>
                </a:solidFill>
                <a:latin typeface="Calibri"/>
              </a:rPr>
              <a:t>difference between cialis super active and cialis professional</a:t>
            </a:r>
            <a:br/>
            <a:r>
              <a:rPr b="false" i="false" strike="noStrike" sz="1200" u="none">
                <a:solidFill>
                  <a:srgbClr val="FFFFFF"/>
                </a:solidFill>
                <a:latin typeface="Calibri"/>
              </a:rPr>
              <a:t>I also use a baby&amp;#8217;s change pad I got from Walmart (pkg of 2 for $12), and put that between the blanket and bed in Holly&amp;#8217;s carrier&amp;#8230;&amp;#8230;.just for extra protection.</a:t>
            </a:r>
            <a:br/>
            <a:r>
              <a:rPr b="false" i="false" strike="noStrike" sz="1200" u="none">
                <a:solidFill>
                  <a:srgbClr val="FFFFFF"/>
                </a:solidFill>
                <a:latin typeface="Calibri"/>
              </a:rPr>
              <a:t>cialis and levitra together</a:t>
            </a:r>
            <a:br/>
            <a:r>
              <a:rPr b="false" i="false" strike="noStrike" sz="1200" u="none">
                <a:solidFill>
                  <a:srgbClr val="FFFFFF"/>
                </a:solidFill>
                <a:latin typeface="Calibri"/>
              </a:rPr>
              <a:t>Could you tell me the dialing code for ? vigoril capsule  With few high-potential replacements in the system this season, the Yankees have mixed and matched to find help</a:t>
            </a:r>
            <a:br/>
            <a:r>
              <a:rPr b="false" i="false" strike="noStrike" sz="1200" u="none">
                <a:solidFill>
                  <a:srgbClr val="FFFFFF"/>
                </a:solidFill>
                <a:latin typeface="Calibri"/>
              </a:rPr>
              <a:t>cialis moins cher paris</a:t>
            </a:r>
            <a:br/>
            <a:r>
              <a:rPr b="false" i="false" strike="noStrike" sz="1200" u="none">
                <a:solidFill>
                  <a:srgbClr val="FFFFFF"/>
                </a:solidFill>
                <a:latin typeface="Calibri"/>
              </a:rPr>
              <a:t>cialis 20g</a:t>
            </a:r>
            <a:br/>
            <a:r>
              <a:rPr b="false" i="false" strike="noStrike" sz="1200" u="none">
                <a:solidFill>
                  <a:srgbClr val="FFFFFF"/>
                </a:solidFill>
                <a:latin typeface="Calibri"/>
              </a:rPr>
              <a:t>cialis tablete u apotekama</a:t>
            </a:r>
            <a:br/>
            <a:r>
              <a:rPr b="false" i="false" strike="noStrike" sz="1200" u="none">
                <a:solidFill>
                  <a:srgbClr val="FFFFFF"/>
                </a:solidFill>
                <a:latin typeface="Calibri"/>
              </a:rPr>
              <a:t>cialis available in thailand</a:t>
            </a:r>
            <a:br/>
            <a:r>
              <a:rPr b="false" i="false" strike="noStrike" sz="1200" u="none">
                <a:solidFill>
                  <a:srgbClr val="FFFFFF"/>
                </a:solidFill>
                <a:latin typeface="Calibri"/>
              </a:rPr>
              <a:t>purchase cialis line</a:t>
            </a:r>
            <a:br/>
            <a:r>
              <a:rPr b="false" i="false" strike="noStrike" sz="1200" u="none">
                <a:solidFill>
                  <a:srgbClr val="FFFFFF"/>
                </a:solidFill>
                <a:latin typeface="Calibri"/>
              </a:rPr>
              <a:t>Ahead are the hills where I walked yesterday with Giulio the trifulau (truffle-hunter) and his lagotto dog, Edda</a:t>
            </a:r>
            <a:br/>
            <a:r>
              <a:rPr b="false" i="false" strike="noStrike" sz="1200" u="none">
                <a:solidFill>
                  <a:srgbClr val="FFFFFF"/>
                </a:solidFill>
                <a:latin typeface="Calibri"/>
              </a:rPr>
              <a:t>compra cialis generico espaa</a:t>
            </a:r>
            <a:br/>
            <a:r>
              <a:rPr b="false" i="false" strike="noStrike" sz="1200" u="none">
                <a:solidFill>
                  <a:srgbClr val="FFFFFF"/>
                </a:solidFill>
                <a:latin typeface="Calibri"/>
              </a:rPr>
              <a:t>Anyways, I&amp;rsquo;m definitely delighted I found it and I&amp;rsquo;ll be book-marking and checking back often</a:t>
            </a:r>
            <a:br/>
            <a:r>
              <a:rPr b="false" i="false" strike="noStrike" sz="1200" u="none">
                <a:solidFill>
                  <a:srgbClr val="FFFFFF"/>
                </a:solidFill>
                <a:latin typeface="Calibri"/>
              </a:rPr>
              <a:t>cialis e farmaci per ipertensione</a:t>
            </a:r>
            <a:br/>
            <a:r>
              <a:rPr b="false" i="false" strike="noStrike" sz="1200" u="none">
                <a:solidFill>
                  <a:srgbClr val="FFFFFF"/>
                </a:solidFill>
                <a:latin typeface="Calibri"/>
              </a:rPr>
              <a:t>express scripts cialis price</a:t>
            </a:r>
            <a:br/>
            <a:r>
              <a:rPr b="false" i="false" strike="noStrike" sz="1200" u="none">
                <a:solidFill>
                  <a:srgbClr val="FFFFFF"/>
                </a:solidFill>
                <a:latin typeface="Calibri"/>
              </a:rPr>
              <a:t>cialis 5ma canadian</a:t>
            </a:r>
            <a:br/>
            <a:r>
              <a:rPr b="false" i="false" strike="noStrike" sz="1200" u="none">
                <a:solidFill>
                  <a:srgbClr val="FFFFFF"/>
                </a:solidFill>
                <a:latin typeface="Calibri"/>
              </a:rPr>
              <a:t>This evidence-based reference bridges the gap betweenprinciples and practice to better manage these serious injuries.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democratic socialism scandinavia</a:t>
            </a:r>
            <a:br/>
            <a:r>
              <a:rPr b="false" i="false" strike="noStrike" sz="1200" u="none">
                <a:solidFill>
                  <a:srgbClr val="FFFFFF"/>
                </a:solidFill>
                <a:latin typeface="Calibri"/>
              </a:rPr>
              <a:t>I&amp;rsquo;ve joined your rss feed and look forward to in quest of more of your excellent post</a:t>
            </a:r>
            <a:br/>
            <a:r>
              <a:rPr b="false" i="false" strike="noStrike" sz="1200" u="none">
                <a:solidFill>
                  <a:srgbClr val="FFFFFF"/>
                </a:solidFill>
                <a:latin typeface="Calibri"/>
              </a:rPr>
              <a:t>cialis precio farmacia en argentina</a:t>
            </a:r>
            <a:br/>
            <a:r>
              <a:rPr b="false" i="false" strike="noStrike" sz="1200" u="none">
                <a:solidFill>
                  <a:srgbClr val="FFFFFF"/>
                </a:solidFill>
                <a:latin typeface="Calibri"/>
              </a:rPr>
              <a:t>comprar cialis generico por paypal</a:t>
            </a:r>
            <a:br/>
            <a:r>
              <a:rPr b="false" i="false" strike="noStrike" sz="1200" u="none">
                <a:solidFill>
                  <a:srgbClr val="FFFFFF"/>
                </a:solidFill>
                <a:latin typeface="Calibri"/>
              </a:rPr>
              <a:t>In France he was known as a Malletier, which is a manufacturer of luggage and suitcases or Trunk Maker</a:t>
            </a:r>
            <a:br/>
            <a:r>
              <a:rPr b="false" i="false" strike="noStrike" sz="1200" u="none">
                <a:solidFill>
                  <a:srgbClr val="FFFFFF"/>
                </a:solidFill>
                <a:latin typeface="Calibri"/>
              </a:rPr>
              <a:t>cialis super active 20mg reviews</a:t>
            </a:r>
            <a:br/>
            <a:r>
              <a:rPr b="false" i="false" strike="noStrike" sz="1200" u="none">
                <a:solidFill>
                  <a:srgbClr val="FFFFFF"/>
                </a:solidFill>
                <a:latin typeface="Calibri"/>
              </a:rPr>
              <a:t>glitter gems slot Investors were roiled by the events of autumn 2008, when it was not far-fetched to believe the global financial system was on the brink of a catastrophic meltdown</a:t>
            </a:r>
            <a:br/>
            <a:r>
              <a:rPr b="false" i="false" strike="noStrike" sz="1200" u="none">
                <a:solidFill>
                  <a:srgbClr val="FFFFFF"/>
                </a:solidFill>
                <a:latin typeface="Calibri"/>
              </a:rPr>
              <a:t>ou acheter cialis canada</a:t>
            </a:r>
            <a:br/>
            <a:r>
              <a:rPr b="false" i="false" strike="noStrike" sz="1200" u="none">
                <a:solidFill>
                  <a:srgbClr val="FFFFFF"/>
                </a:solidFill>
                <a:latin typeface="Calibri"/>
              </a:rPr>
              <a:t>cialis prescription online</a:t>
            </a:r>
            <a:br/>
            <a:r>
              <a:rPr b="false" i="false" strike="noStrike" sz="1200" u="none">
                <a:solidFill>
                  <a:srgbClr val="FFFFFF"/>
                </a:solidFill>
                <a:latin typeface="Calibri"/>
              </a:rPr>
              <a:t>ordine dottori commercialisti verona orari</a:t>
            </a:r>
            <a:br/>
            <a:r>
              <a:rPr b="false" i="false" strike="noStrike" sz="1200" u="none">
                <a:solidFill>
                  <a:srgbClr val="FFFFFF"/>
                </a:solidFill>
                <a:latin typeface="Calibri"/>
              </a:rPr>
              <a:t>does cialis daily work better</a:t>
            </a:r>
            <a:br/>
            <a:r>
              <a:rPr b="false" i="false" strike="noStrike" sz="1200" u="none">
                <a:solidFill>
                  <a:srgbClr val="FFFFFF"/>
                </a:solidFill>
                <a:latin typeface="Calibri"/>
              </a:rPr>
              <a:t>He liked singing New York, New York in the style of Frank Sinatra, and also sang songs in Thai trying to impress women.</a:t>
            </a:r>
            <a:br/>
            <a:r>
              <a:rPr b="false" i="false" strike="noStrike" sz="1200" u="none">
                <a:solidFill>
                  <a:srgbClr val="FFFFFF"/>
                </a:solidFill>
                <a:latin typeface="Calibri"/>
              </a:rPr>
              <a:t>does cialis affect blood pressure</a:t>
            </a:r>
            <a:br/>
            <a:r>
              <a:rPr b="false" i="false" strike="noStrike" sz="1200" u="none">
                <a:solidFill>
                  <a:srgbClr val="FFFFFF"/>
                </a:solidFill>
                <a:latin typeface="Calibri"/>
              </a:rPr>
              <a:t>Two pharmacological features then determine the relevance of monitoring of concentrations of drug in blood</a:t>
            </a:r>
            <a:br/>
            <a:r>
              <a:rPr b="false" i="false" strike="noStrike" sz="1200" u="none">
                <a:solidFill>
                  <a:srgbClr val="FFFFFF"/>
                </a:solidFill>
                <a:latin typeface="Calibri"/>
              </a:rPr>
              <a:t>does cialis work after prostate surgery</a:t>
            </a:r>
            <a:br/>
            <a:r>
              <a:rPr b="false" i="false" strike="noStrike" sz="1200" u="none">
                <a:solidFill>
                  <a:srgbClr val="FFFFFF"/>
                </a:solidFill>
                <a:latin typeface="Calibri"/>
              </a:rPr>
              <a:t>cialis 5 mg generico online</a:t>
            </a:r>
            <a:br/>
            <a:r>
              <a:rPr b="false" i="false" strike="noStrike" sz="1200" u="none">
                <a:solidFill>
                  <a:srgbClr val="FFFFFF"/>
                </a:solidFill>
                <a:latin typeface="Calibri"/>
              </a:rPr>
              <a:t>"The parsport trial first began in Scattering-biotransformed iles on Normative 21, 2085, NACCHO said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spedizione anonima</a:t>
            </a:r>
            <a:br/>
            <a:r>
              <a:rPr b="false" i="false" strike="noStrike" sz="1200" u="none">
                <a:solidFill>
                  <a:srgbClr val="FFFFFF"/>
                </a:solidFill>
                <a:latin typeface="Calibri"/>
              </a:rPr>
              <a:t>buy cialis soft online</a:t>
            </a:r>
            <a:br/>
            <a:r>
              <a:rPr b="false" i="false" strike="noStrike" sz="1200" u="none">
                <a:solidFill>
                  <a:srgbClr val="FFFFFF"/>
                </a:solidFill>
                <a:latin typeface="Calibri"/>
              </a:rPr>
              <a:t>The goal is for patients to gain full or optimal function and return to work</a:t>
            </a:r>
            <a:br/>
            <a:r>
              <a:rPr b="false" i="false" strike="noStrike" sz="1200" u="none">
                <a:solidFill>
                  <a:srgbClr val="FFFFFF"/>
                </a:solidFill>
                <a:latin typeface="Calibri"/>
              </a:rPr>
              <a:t>cialis 200 mg price</a:t>
            </a:r>
            <a:br/>
            <a:r>
              <a:rPr b="false" i="false" strike="noStrike" sz="1200" u="none">
                <a:solidFill>
                  <a:srgbClr val="FFFFFF"/>
                </a:solidFill>
                <a:latin typeface="Calibri"/>
              </a:rPr>
              <a:t>cialis canada online pharmacy</a:t>
            </a:r>
            <a:br/>
            <a:r>
              <a:rPr b="false" i="false" strike="noStrike" sz="1200" u="none">
                <a:solidFill>
                  <a:srgbClr val="FFFFFF"/>
                </a:solidFill>
                <a:latin typeface="Calibri"/>
              </a:rPr>
              <a:t>60 mg cialis</a:t>
            </a:r>
            <a:br/>
            <a:r>
              <a:rPr b="false" i="false" strike="noStrike" sz="1200" u="none">
                <a:solidFill>
                  <a:srgbClr val="FFFFFF"/>
                </a:solidFill>
                <a:latin typeface="Calibri"/>
              </a:rPr>
              <a:t>He&amp;#39;s going to be making quantitative choices (based on who pays top dollar)," said Ross Healy, a portfolio manager with MacNicol &amp; Associates, whose clients own BlackBerry shares.</a:t>
            </a:r>
            <a:br/>
            <a:r>
              <a:rPr b="false" i="false" strike="noStrike" sz="1200" u="none">
                <a:solidFill>
                  <a:srgbClr val="FFFFFF"/>
                </a:solidFill>
                <a:latin typeface="Calibri"/>
              </a:rPr>
              <a:t>cialis cena slovensko</a:t>
            </a:r>
            <a:br/>
            <a:r>
              <a:rPr b="false" i="false" strike="noStrike" sz="1200" u="none">
                <a:solidFill>
                  <a:srgbClr val="FFFFFF"/>
                </a:solidFill>
                <a:latin typeface="Calibri"/>
              </a:rPr>
              <a:t>generic cialis online pharmacy from canada</a:t>
            </a:r>
            <a:br/>
            <a:r>
              <a:rPr b="false" i="false" strike="noStrike" sz="1200" u="none">
                <a:solidFill>
                  <a:srgbClr val="FFFFFF"/>
                </a:solidFill>
                <a:latin typeface="Calibri"/>
              </a:rPr>
              <a:t>how do you get a prescription for cialis</a:t>
            </a:r>
            <a:br/>
            <a:r>
              <a:rPr b="false" i="false" strike="noStrike" sz="1200" u="none">
                <a:solidFill>
                  <a:srgbClr val="FFFFFF"/>
                </a:solidFill>
                <a:latin typeface="Calibri"/>
              </a:rPr>
              <a:t>cheap cialis online canada</a:t>
            </a:r>
            <a:br/>
            <a:r>
              <a:rPr b="false" i="false" strike="noStrike" sz="1200" u="none">
                <a:solidFill>
                  <a:srgbClr val="FFFFFF"/>
                </a:solidFill>
                <a:latin typeface="Calibri"/>
              </a:rPr>
              <a:t>Teamed with eccentric gold heels and a lovely coiffed do, she is the epitome of Essex chic</a:t>
            </a:r>
            <a:br/>
            <a:r>
              <a:rPr b="false" i="false" strike="noStrike" sz="1200" u="none">
                <a:solidFill>
                  <a:srgbClr val="FFFFFF"/>
                </a:solidFill>
                <a:latin typeface="Calibri"/>
              </a:rPr>
              <a:t>il cialis generico si trova in farmacia</a:t>
            </a:r>
            <a:br/>
            <a:r>
              <a:rPr b="false" i="false" strike="noStrike" sz="1200" u="none">
                <a:solidFill>
                  <a:srgbClr val="FFFFFF"/>
                </a:solidFill>
                <a:latin typeface="Calibri"/>
              </a:rPr>
              <a:t>Par, lai izvairtos raanos reakcijas injekcijas viet dum in / ievad ir ieteicams ievadt caur centrlo venozo katetru</a:t>
            </a:r>
            <a:br/>
            <a:r>
              <a:rPr b="false" i="false" strike="noStrike" sz="1200" u="none">
                <a:solidFill>
                  <a:srgbClr val="FFFFFF"/>
                </a:solidFill>
                <a:latin typeface="Calibri"/>
              </a:rPr>
              <a:t>cialis super active avis</a:t>
            </a:r>
            <a:br/>
            <a:r>
              <a:rPr b="false" i="false" strike="noStrike" sz="1200" u="none">
                <a:solidFill>
                  <a:srgbClr val="FFFFFF"/>
                </a:solidFill>
                <a:latin typeface="Calibri"/>
              </a:rPr>
              <a:t>cialis 20 mg street value</a:t>
            </a:r>
            <a:br/>
            <a:r>
              <a:rPr b="false" i="false" strike="noStrike" sz="1200" u="none">
                <a:solidFill>
                  <a:srgbClr val="FFFFFF"/>
                </a:solidFill>
                <a:latin typeface="Calibri"/>
              </a:rPr>
              <a:t>non prescription generic cialis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prescription voucher</a:t>
            </a:r>
            <a:br/>
            <a:r>
              <a:rPr b="false" i="false" strike="noStrike" sz="1200" u="none">
                <a:solidFill>
                  <a:srgbClr val="FFFFFF"/>
                </a:solidFill>
                <a:latin typeface="Calibri"/>
              </a:rPr>
              <a:t>fake cialis from india</a:t>
            </a:r>
            <a:br/>
            <a:r>
              <a:rPr b="false" i="false" strike="noStrike" sz="1200" u="none">
                <a:solidFill>
                  <a:srgbClr val="FFFFFF"/>
                </a:solidFill>
                <a:latin typeface="Calibri"/>
              </a:rPr>
              <a:t>What company are you calling from? wolf run slots free download Berry, DeJesus, and Knight went missing between 2002 and 2004 at the ages of 14, 16, and 20, respectively</a:t>
            </a:r>
            <a:br/>
            <a:r>
              <a:rPr b="false" i="false" strike="noStrike" sz="1200" u="none">
                <a:solidFill>
                  <a:srgbClr val="FFFFFF"/>
                </a:solidFill>
                <a:latin typeface="Calibri"/>
              </a:rPr>
              <a:t>cialis generico e sicuro</a:t>
            </a:r>
            <a:br/>
            <a:r>
              <a:rPr b="false" i="false" strike="noStrike" sz="1200" u="none">
                <a:solidFill>
                  <a:srgbClr val="FFFFFF"/>
                </a:solidFill>
                <a:latin typeface="Calibri"/>
              </a:rPr>
              <a:t>cialis prescription usa</a:t>
            </a:r>
            <a:br/>
            <a:r>
              <a:rPr b="false" i="false" strike="noStrike" sz="1200" u="none">
                <a:solidFill>
                  <a:srgbClr val="FFFFFF"/>
                </a:solidFill>
                <a:latin typeface="Calibri"/>
              </a:rPr>
              <a:t>Who&amp;#039;s calling? abilify information sheet khac Most companies also are exceeding analysts&amp;#039; earningsexpectations, as they have done in recent quarters</a:t>
            </a:r>
            <a:br/>
            <a:r>
              <a:rPr b="false" i="false" strike="noStrike" sz="1200" u="none">
                <a:solidFill>
                  <a:srgbClr val="FFFFFF"/>
                </a:solidFill>
                <a:latin typeface="Calibri"/>
              </a:rPr>
              <a:t>cialis 20 mg name brand</a:t>
            </a:r>
            <a:br/>
            <a:r>
              <a:rPr b="false" i="false" strike="noStrike" sz="1200" u="none">
                <a:solidFill>
                  <a:srgbClr val="FFFFFF"/>
                </a:solidFill>
                <a:latin typeface="Calibri"/>
              </a:rPr>
              <a:t>cialis 10mg boite de 4 prix</a:t>
            </a:r>
            <a:br/>
            <a:r>
              <a:rPr b="false" i="false" strike="noStrike" sz="1200" u="none">
                <a:solidFill>
                  <a:srgbClr val="FFFFFF"/>
                </a:solidFill>
                <a:latin typeface="Calibri"/>
              </a:rPr>
              <a:t>over the counter cialis alternatives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2016-01-02T01:57:11+04:00</dcterms:created>
  <dcterms:modified xsi:type="dcterms:W3CDTF">2016-01-02T01:57:11+04:00</dcterms:modified>
  <dc:title>Acquistare Cialis Generico Italia - Cialis Us Mfg</dc:title>
  <dc:description>Cialis diario precio argentina, best cialis generic, cialis c20 australia, brand cialis nl, best quality generic cialis, can i take 2 2.5 mg cialis, democratic socialism scandinavia</dc:description>
  <dc:subject>Acquistare Cialis Generico Italia - Cialis Us Mfg</dc:subject>
  <cp:keywords>democratic socialism works, what is professional cialis, iscritti ordine commercialisti vicenza, compra de cialis en espaa contrareembolso, eli lilly australia pty ltd cialis, difference between cialis super active and cialis professional, cialis moins cher paris, cheap cialis online canada, cialis super active avis, cialis 20 mg street value</cp:keywords>
  <cp:category/>
</cp:coreProperties>
</file>