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4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Generico De Cialis En Espaa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cialis can you take</a:t>
            </a:r>
            <a:br/>
            <a:r>
              <a:rPr b="false" i="false" strike="noStrike" sz="1200" u="none">
                <a:solidFill>
                  <a:srgbClr val="FFFFFF"/>
                </a:solidFill>
                <a:latin typeface="Calibri"/>
              </a:rPr>
              <a:t>Unlike some erectile dysfunction medications which are taken 15 minutes before sex, Dapoxetine must be taken substantially earlier to allow absorption in the body</a:t>
            </a:r>
            <a:br/>
            <a:r>
              <a:rPr b="false" i="false" strike="noStrike" sz="1200" u="none">
                <a:solidFill>
                  <a:srgbClr val="FFFFFF"/>
                </a:solidFill>
                <a:latin typeface="Calibri"/>
              </a:rPr>
              <a:t>cialis generique france</a:t>
            </a:r>
            <a:br/>
            <a:r>
              <a:rPr b="false" i="false" strike="noStrike" sz="1200" u="none">
                <a:solidFill>
                  <a:srgbClr val="FFFFFF"/>
                </a:solidFill>
                <a:latin typeface="Calibri"/>
              </a:rPr>
              <a:t>He has cancer and no longer can prescribe my medications or treat my illnesses</a:t>
            </a:r>
            <a:br/>
            <a:r>
              <a:rPr b="false" i="false" strike="noStrike" sz="1200" u="none">
                <a:solidFill>
                  <a:srgbClr val="FFFFFF"/>
                </a:solidFill>
                <a:latin typeface="Calibri"/>
              </a:rPr>
              <a:t>makers of cialis</a:t>
            </a:r>
            <a:br/>
            <a:r>
              <a:rPr b="false" i="false" strike="noStrike" sz="1200" u="none">
                <a:solidFill>
                  <a:srgbClr val="FFFFFF"/>
                </a:solidFill>
                <a:latin typeface="Calibri"/>
              </a:rPr>
              <a:t>StoreErectalis (Tadalafil) at room temperature between 68-77 degrees F (20-25 degrees C) away from light and moisture</a:t>
            </a:r>
            <a:br/>
            <a:r>
              <a:rPr b="false" i="false" strike="noStrike" sz="1200" u="none">
                <a:solidFill>
                  <a:srgbClr val="FFFFFF"/>
                </a:solidFill>
                <a:latin typeface="Calibri"/>
              </a:rPr>
              <a:t>cialis online without rx</a:t>
            </a:r>
            <a:br/>
            <a:r>
              <a:rPr b="false" i="false" strike="noStrike" sz="1200" u="none">
                <a:solidFill>
                  <a:srgbClr val="FFFFFF"/>
                </a:solidFill>
                <a:latin typeface="Calibri"/>
              </a:rPr>
              <a:t>libertarian socialist books</a:t>
            </a:r>
            <a:br/>
            <a:r>
              <a:rPr b="false" i="false" strike="noStrike" sz="1200" u="none">
                <a:solidFill>
                  <a:srgbClr val="FFFFFF"/>
                </a:solidFill>
                <a:latin typeface="Calibri"/>
              </a:rPr>
              <a:t>Symptomatic hypocalcemia, hypomagnesemia, and hyperphosphatemia sceondary to Fleet's Phospho-Soda colonoscopy preparation in a patient with a jejunoileal bypass</a:t>
            </a:r>
            <a:br/>
            <a:r>
              <a:rPr b="false" i="false" strike="noStrike" sz="1200" u="none">
                <a:solidFill>
                  <a:srgbClr val="FFFFFF"/>
                </a:solidFill>
                <a:latin typeface="Calibri"/>
              </a:rPr>
              <a:t>albo dottori commercialisti torino</a:t>
            </a:r>
            <a:br/>
            <a:r>
              <a:rPr b="false" i="false" strike="noStrike" sz="1200" u="none">
                <a:solidFill>
                  <a:srgbClr val="FFFFFF"/>
                </a:solidFill>
                <a:latin typeface="Calibri"/>
              </a:rPr>
              <a:t>cialis 100 mg fiyat</a:t>
            </a:r>
            <a:br/>
            <a:r>
              <a:rPr b="false" i="false" strike="noStrike" sz="1200" u="none">
                <a:solidFill>
                  <a:srgbClr val="FFFFFF"/>
                </a:solidFill>
                <a:latin typeface="Calibri"/>
              </a:rPr>
              <a:t>asda pharmacy cialis prices</a:t>
            </a:r>
            <a:br/>
            <a:r>
              <a:rPr b="false" i="false" strike="noStrike" sz="1200" u="none">
                <a:solidFill>
                  <a:srgbClr val="FFFFFF"/>
                </a:solidFill>
                <a:latin typeface="Calibri"/>
              </a:rPr>
              <a:t>cialis professional vs regular cialis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iscritti ordine dottori commercialisti treviso</a:t>
            </a:r>
            <a:br/>
            <a:r>
              <a:rPr b="false" i="false" strike="noStrike" sz="1200" u="none">
                <a:solidFill>
                  <a:srgbClr val="FFFFFF"/>
                </a:solidFill>
                <a:latin typeface="Calibri"/>
              </a:rPr>
              <a:t>donde comprar cialis en chile</a:t>
            </a:r>
            <a:br/>
            <a:r>
              <a:rPr b="false" i="false" strike="noStrike" sz="1200" u="none">
                <a:solidFill>
                  <a:srgbClr val="FFFFFF"/>
                </a:solidFill>
                <a:latin typeface="Calibri"/>
              </a:rPr>
              <a:t>But I do know an athlete has to have a vision of success</a:t>
            </a:r>
            <a:br/>
            <a:r>
              <a:rPr b="false" i="false" strike="noStrike" sz="1200" u="none">
                <a:solidFill>
                  <a:srgbClr val="FFFFFF"/>
                </a:solidFill>
                <a:latin typeface="Calibri"/>
              </a:rPr>
              <a:t>cialis online review online pharmacy</a:t>
            </a:r>
            <a:br/>
            <a:r>
              <a:rPr b="false" i="false" strike="noStrike" sz="1200" u="none">
                <a:solidFill>
                  <a:srgbClr val="FFFFFF"/>
                </a:solidFill>
                <a:latin typeface="Calibri"/>
              </a:rPr>
              <a:t>generic cialis ordering</a:t>
            </a:r>
            <a:br/>
            <a:r>
              <a:rPr b="false" i="false" strike="noStrike" sz="1200" u="none">
                <a:solidFill>
                  <a:srgbClr val="FFFFFF"/>
                </a:solidFill>
                <a:latin typeface="Calibri"/>
              </a:rPr>
              <a:t>physician samples of cialis</a:t>
            </a:r>
            <a:br/>
            <a:r>
              <a:rPr b="false" i="false" strike="noStrike" sz="1200" u="none">
                <a:solidFill>
                  <a:srgbClr val="FFFFFF"/>
                </a:solidFill>
                <a:latin typeface="Calibri"/>
              </a:rPr>
              <a:t>cialis 5 mg prezzo farmacia italia</a:t>
            </a:r>
            <a:br/>
            <a:r>
              <a:rPr b="false" i="false" strike="noStrike" sz="1200" u="none">
                <a:solidFill>
                  <a:srgbClr val="FFFFFF"/>
                </a:solidFill>
                <a:latin typeface="Calibri"/>
              </a:rPr>
              <a:t>That&amp;#8217;s something you can do with baclofen that you can&amp;#8217;t do with other drugs traditionally prescribed to treat alcoholism</a:t>
            </a:r>
            <a:br/>
            <a:r>
              <a:rPr b="false" i="false" strike="noStrike" sz="1200" u="none">
                <a:solidFill>
                  <a:srgbClr val="FFFFFF"/>
                </a:solidFill>
                <a:latin typeface="Calibri"/>
              </a:rPr>
              <a:t>precio de cialis 20 mg</a:t>
            </a:r>
            <a:br/>
            <a:r>
              <a:rPr b="false" i="false" strike="noStrike" sz="1200" u="none">
                <a:solidFill>
                  <a:srgbClr val="FFFFFF"/>
                </a:solidFill>
                <a:latin typeface="Calibri"/>
              </a:rPr>
              <a:t>I will be mailing that for some close friends ans additionally spreading throughout delectable</a:t>
            </a:r>
            <a:br/>
            <a:r>
              <a:rPr b="false" i="false" strike="noStrike" sz="1200" u="none">
                <a:solidFill>
                  <a:srgbClr val="FFFFFF"/>
                </a:solidFill>
                <a:latin typeface="Calibri"/>
              </a:rPr>
              <a:t>cialis online shop</a:t>
            </a:r>
            <a:br/>
            <a:r>
              <a:rPr b="false" i="false" strike="noStrike" sz="1200" u="none">
                <a:solidFill>
                  <a:srgbClr val="FFFFFF"/>
                </a:solidFill>
                <a:latin typeface="Calibri"/>
              </a:rPr>
              <a:t>many mg daily dose cialis</a:t>
            </a:r>
            <a:br/>
            <a:r>
              <a:rPr b="false" i="false" strike="noStrike" sz="1200" u="none">
                <a:solidFill>
                  <a:srgbClr val="FFFFFF"/>
                </a:solidFill>
                <a:latin typeface="Calibri"/>
              </a:rPr>
              <a:t>Cette attitude repose plus sur des habitudes de prescription que sur des donn valid, d'autant que les autres traitements sont efficaces</a:t>
            </a:r>
            <a:br/>
            <a:r>
              <a:rPr b="false" i="false" strike="noStrike" sz="1200" u="none">
                <a:solidFill>
                  <a:srgbClr val="FFFFFF"/>
                </a:solidFill>
                <a:latin typeface="Calibri"/>
              </a:rPr>
              <a:t>elenco iscritti ordine dottori commercialisti di milano</a:t>
            </a:r>
            <a:br/>
            <a:r>
              <a:rPr b="false" i="false" strike="noStrike" sz="1200" u="none">
                <a:solidFill>
                  <a:srgbClr val="FFFFFF"/>
                </a:solidFill>
                <a:latin typeface="Calibri"/>
              </a:rPr>
              <a:t>Guide as antibiotics acharge on webmd</a:t>
            </a:r>
            <a:br/>
            <a:r>
              <a:rPr b="false" i="false" strike="noStrike" sz="1200" u="none">
                <a:solidFill>
                  <a:srgbClr val="FFFFFF"/>
                </a:solidFill>
                <a:latin typeface="Calibri"/>
              </a:rPr>
              <a:t>ordine dottore commercialisti di padova</a:t>
            </a:r>
            <a:br/>
            <a:r>
              <a:rPr b="false" i="false" strike="noStrike" sz="1200" u="none">
                <a:solidFill>
                  <a:srgbClr val="FFFFFF"/>
                </a:solidFill>
                <a:latin typeface="Calibri"/>
              </a:rPr>
              <a:t>cialis testosterone replacement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is not a complete list of side effects and others may occur Dilated blood vessels can cause nasal congestion (stuffy nose)</a:t>
            </a:r>
            <a:br/>
            <a:r>
              <a:rPr b="false" i="false" strike="noStrike" sz="1200" u="none">
                <a:solidFill>
                  <a:srgbClr val="FFFFFF"/>
                </a:solidFill>
                <a:latin typeface="Calibri"/>
              </a:rPr>
              <a:t>cialis daily buy</a:t>
            </a:r>
            <a:br/>
            <a:r>
              <a:rPr b="false" i="false" strike="noStrike" sz="1200" u="none">
                <a:solidFill>
                  <a:srgbClr val="FFFFFF"/>
                </a:solidFill>
                <a:latin typeface="Calibri"/>
              </a:rPr>
              <a:t>I am not sure what I might have carried out in the absence of the type of creative concepts revealed by you directly on this area of interest</a:t>
            </a:r>
            <a:br/>
            <a:r>
              <a:rPr b="false" i="false" strike="noStrike" sz="1200" u="none">
                <a:solidFill>
                  <a:srgbClr val="FFFFFF"/>
                </a:solidFill>
                <a:latin typeface="Calibri"/>
              </a:rPr>
              <a:t>cialis 20mg south africa</a:t>
            </a:r>
            <a:br/>
            <a:r>
              <a:rPr b="false" i="false" strike="noStrike" sz="1200" u="none">
                <a:solidFill>
                  <a:srgbClr val="FFFFFF"/>
                </a:solidFill>
                <a:latin typeface="Calibri"/>
              </a:rPr>
              <a:t>suhara cialis</a:t>
            </a:r>
            <a:br/>
            <a:r>
              <a:rPr b="false" i="false" strike="noStrike" sz="1200" u="none">
                <a:solidFill>
                  <a:srgbClr val="FFFFFF"/>
                </a:solidFill>
                <a:latin typeface="Calibri"/>
              </a:rPr>
              <a:t>acheter cialis 2 5mg</a:t>
            </a:r>
            <a:br/>
            <a:r>
              <a:rPr b="false" i="false" strike="noStrike" sz="1200" u="none">
                <a:solidFill>
                  <a:srgbClr val="FFFFFF"/>
                </a:solidFill>
                <a:latin typeface="Calibri"/>
              </a:rPr>
              <a:t>best place to get cialis online</a:t>
            </a:r>
            <a:br/>
            <a:r>
              <a:rPr b="false" i="false" strike="noStrike" sz="1200" u="none">
                <a:solidFill>
                  <a:srgbClr val="FFFFFF"/>
                </a:solidFill>
                <a:latin typeface="Calibri"/>
              </a:rPr>
              <a:t>comprar cialis generico en espa? contrareembolso</a:t>
            </a:r>
            <a:br/>
            <a:r>
              <a:rPr b="false" i="false" strike="noStrike" sz="1200" u="none">
                <a:solidFill>
                  <a:srgbClr val="FFFFFF"/>
                </a:solidFill>
                <a:latin typeface="Calibri"/>
              </a:rPr>
              <a:t>buy cialis 20mg uk</a:t>
            </a:r>
            <a:br/>
            <a:r>
              <a:rPr b="false" i="false" strike="noStrike" sz="1200" u="none">
                <a:solidFill>
                  <a:srgbClr val="FFFFFF"/>
                </a:solidFill>
                <a:latin typeface="Calibri"/>
              </a:rPr>
              <a:t>cialis 5mg online canada</a:t>
            </a:r>
            <a:br/>
            <a:r>
              <a:rPr b="false" i="false" strike="noStrike" sz="1200" u="none">
                <a:solidFill>
                  <a:srgbClr val="FFFFFF"/>
                </a:solidFill>
                <a:latin typeface="Calibri"/>
              </a:rPr>
              <a:t>I&amp;#8217;m hoping to contribute &amp; help other users like its helped me</a:t>
            </a:r>
            <a:br/>
            <a:r>
              <a:rPr b="false" i="false" strike="noStrike" sz="1200" u="none">
                <a:solidFill>
                  <a:srgbClr val="FFFFFF"/>
                </a:solidFill>
                <a:latin typeface="Calibri"/>
              </a:rPr>
              <a:t>cialis cena u apotekama fenix</a:t>
            </a:r>
            <a:br/>
            <a:r>
              <a:rPr b="false" i="false" strike="noStrike" sz="1200" u="none">
                <a:solidFill>
                  <a:srgbClr val="FFFFFF"/>
                </a:solidFill>
                <a:latin typeface="Calibri"/>
              </a:rPr>
              <a:t>If exanthema occurs, treatment should be discontinued, and the drugs should be subsequently reintroduced, one by one, in order to identify the causative drug.</a:t>
            </a:r>
            <a:br/>
            <a:r>
              <a:rPr b="false" i="false" strike="noStrike" sz="1200" u="none">
                <a:solidFill>
                  <a:srgbClr val="FFFFFF"/>
                </a:solidFill>
                <a:latin typeface="Calibri"/>
              </a:rPr>
              <a:t>non generic cialis sale</a:t>
            </a:r>
            <a:br/>
            <a:r>
              <a:rPr b="false" i="false" strike="noStrike" sz="1200" u="none">
                <a:solidFill>
                  <a:srgbClr val="FFFFFF"/>
                </a:solidFill>
                <a:latin typeface="Calibri"/>
              </a:rPr>
              <a:t>preo cialis 2 5mg</a:t>
            </a:r>
            <a:br/>
            <a:r>
              <a:rPr b="false" i="false" strike="noStrike" sz="1200" u="none">
                <a:solidFill>
                  <a:srgbClr val="FFFFFF"/>
                </a:solidFill>
                <a:latin typeface="Calibri"/>
              </a:rPr>
              <a:t>This really complex within 1888</a:t>
            </a:r>
            <a:br/>
            <a:r>
              <a:rPr b="false" i="false" strike="noStrike" sz="1200" u="none">
                <a:solidFill>
                  <a:srgbClr val="FFFFFF"/>
                </a:solidFill>
                <a:latin typeface="Calibri"/>
              </a:rPr>
              <a:t>cialis available pakistan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cialis reviews youtube</a:t>
            </a:r>
            <a:br/>
            <a:r>
              <a:rPr b="false" i="false" strike="noStrike" sz="1200" u="none">
                <a:solidFill>
                  <a:srgbClr val="FFFFFF"/>
                </a:solidFill>
                <a:latin typeface="Calibri"/>
              </a:rPr>
              <a:t>cialis presciption coupons</a:t>
            </a:r>
            <a:br/>
            <a:r>
              <a:rPr b="false" i="false" strike="noStrike" sz="1200" u="none">
                <a:solidFill>
                  <a:srgbClr val="FFFFFF"/>
                </a:solidFill>
                <a:latin typeface="Calibri"/>
              </a:rPr>
              <a:t>cialis commercial song youtube</a:t>
            </a:r>
            <a:br/>
            <a:r>
              <a:rPr b="false" i="false" strike="noStrike" sz="1200" u="none">
                <a:solidFill>
                  <a:srgbClr val="FFFFFF"/>
                </a:solidFill>
                <a:latin typeface="Calibri"/>
              </a:rPr>
              <a:t>phone order cialis in ohio</a:t>
            </a:r>
            <a:br/>
            <a:r>
              <a:rPr b="false" i="false" strike="noStrike" sz="1200" u="none">
                <a:solidFill>
                  <a:srgbClr val="FFFFFF"/>
                </a:solidFill>
                <a:latin typeface="Calibri"/>
              </a:rPr>
              <a:t>cialis generico en mexico farmacias similares</a:t>
            </a:r>
            <a:br/>
            <a:r>
              <a:rPr b="false" i="false" strike="noStrike" sz="1200" u="none">
                <a:solidFill>
                  <a:srgbClr val="FFFFFF"/>
                </a:solidFill>
                <a:latin typeface="Calibri"/>
              </a:rPr>
              <a:t>how to get cialis prescription online</a:t>
            </a:r>
            <a:br/>
            <a:r>
              <a:rPr b="false" i="false" strike="noStrike" sz="1200" u="none">
                <a:solidFill>
                  <a:srgbClr val="FFFFFF"/>
                </a:solidFill>
                <a:latin typeface="Calibri"/>
              </a:rPr>
              <a:t>cialis professional discount</a:t>
            </a:r>
            <a:br/>
            <a:r>
              <a:rPr b="false" i="false" strike="noStrike" sz="1200" u="none">
                <a:solidFill>
                  <a:srgbClr val="FFFFFF"/>
                </a:solidFill>
                <a:latin typeface="Calibri"/>
              </a:rPr>
              <a:t>can you get cialis over the counter in canada</a:t>
            </a:r>
            <a:br/>
            <a:r>
              <a:rPr b="false" i="false" strike="noStrike" sz="1200" u="none">
                <a:solidFill>
                  <a:srgbClr val="FFFFFF"/>
                </a:solidFill>
                <a:latin typeface="Calibri"/>
              </a:rPr>
              <a:t>cialis 20 mg prezzi in farmacia</a:t>
            </a:r>
            <a:br/>
            <a:r>
              <a:rPr b="false" i="false" strike="noStrike" sz="1200" u="none">
                <a:solidFill>
                  <a:srgbClr val="FFFFFF"/>
                </a:solidFill>
                <a:latin typeface="Calibri"/>
              </a:rPr>
              <a:t>cialis generico menor pre?o</a:t>
            </a:r>
            <a:br/>
            <a:r>
              <a:rPr b="false" i="false" strike="noStrike" sz="1200" u="none">
                <a:solidFill>
                  <a:srgbClr val="FFFFFF"/>
                </a:solidFill>
                <a:latin typeface="Calibri"/>
              </a:rPr>
              <a:t>Either anaesthetic will allow the mother to remain awake without feeling pain</a:t>
            </a:r>
            <a:br/>
            <a:r>
              <a:rPr b="false" i="false" strike="noStrike" sz="1200" u="none">
                <a:solidFill>
                  <a:srgbClr val="FFFFFF"/>
                </a:solidFill>
                <a:latin typeface="Calibri"/>
              </a:rPr>
              <a:t>best online cialis reviews</a:t>
            </a:r>
            <a:br/>
            <a:r>
              <a:rPr b="false" i="false" strike="noStrike" sz="1200" u="none">
                <a:solidFill>
                  <a:srgbClr val="FFFFFF"/>
                </a:solidFill>
                <a:latin typeface="Calibri"/>
              </a:rPr>
              <a:t>cialis black 800mg pills</a:t>
            </a:r>
            <a:br/>
            <a:r>
              <a:rPr b="false" i="false" strike="noStrike" sz="1200" u="none">
                <a:solidFill>
                  <a:srgbClr val="FFFFFF"/>
                </a:solidFill>
                <a:latin typeface="Calibri"/>
              </a:rPr>
              <a:t>new cialis packaging</a:t>
            </a:r>
            <a:br/>
            <a:r>
              <a:rPr b="false" i="false" strike="noStrike" sz="1200" u="none">
                <a:solidFill>
                  <a:srgbClr val="FFFFFF"/>
                </a:solidFill>
                <a:latin typeface="Calibri"/>
              </a:rPr>
              <a:t>Menopause? Oh, time for estrogen pills</a:t>
            </a:r>
            <a:br/>
            <a:r>
              <a:rPr b="false" i="false" strike="noStrike" sz="1200" u="none">
                <a:solidFill>
                  <a:srgbClr val="FFFFFF"/>
                </a:solidFill>
                <a:latin typeface="Calibri"/>
              </a:rPr>
              <a:t>cialis 5mg tadalafil</a:t>
            </a:r>
            <a:br/>
            <a:r>
              <a:rPr b="false" i="false" strike="noStrike" sz="1200" u="none">
                <a:solidFill>
                  <a:srgbClr val="FFFFFF"/>
                </a:solidFill>
                <a:latin typeface="Calibri"/>
              </a:rPr>
              <a:t>generic cialis 20 mg uk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would think there would be a much higher incidence of infection with applying so many layers of polish on</a:t>
            </a:r>
            <a:br/>
            <a:r>
              <a:rPr b="false" i="false" strike="noStrike" sz="1200" u="none">
                <a:solidFill>
                  <a:srgbClr val="FFFFFF"/>
                </a:solidFill>
                <a:latin typeface="Calibri"/>
              </a:rPr>
              <a:t>generico de cialis en espaa</a:t>
            </a:r>
            <a:br/>
            <a:r>
              <a:rPr b="false" i="false" strike="noStrike" sz="1200" u="none">
                <a:solidFill>
                  <a:srgbClr val="FFFFFF"/>
                </a:solidFill>
                <a:latin typeface="Calibri"/>
              </a:rPr>
              <a:t>cialis generic buy online</a:t>
            </a:r>
            <a:br/>
            <a:r>
              <a:rPr b="false" i="false" strike="noStrike" sz="1200" u="none">
                <a:solidFill>
                  <a:srgbClr val="FFFFFF"/>
                </a:solidFill>
                <a:latin typeface="Calibri"/>
              </a:rPr>
              <a:t>However, none would necessarily be considered a "standard" treatment for all patients with metastatic carcinoid tumors.</a:t>
            </a:r>
            <a:br/>
            <a:r>
              <a:rPr b="false" i="false" strike="noStrike" sz="1200" u="none">
                <a:solidFill>
                  <a:srgbClr val="FFFFFF"/>
                </a:solidFill>
                <a:latin typeface="Calibri"/>
              </a:rPr>
              <a:t>compra de cialis contrareembolso</a:t>
            </a:r>
            <a:br/>
            <a:r>
              <a:rPr b="false" i="false" strike="noStrike" sz="1200" u="none">
                <a:solidFill>
                  <a:srgbClr val="FFFFFF"/>
                </a:solidFill>
                <a:latin typeface="Calibri"/>
              </a:rPr>
              <a:t>cialis tablete u beogradu</a:t>
            </a:r>
            <a:br/>
            <a:r>
              <a:rPr b="false" i="false" strike="noStrike" sz="1200" u="none">
                <a:solidFill>
                  <a:srgbClr val="FFFFFF"/>
                </a:solidFill>
                <a:latin typeface="Calibri"/>
              </a:rPr>
              <a:t>After reading the information you are giving us that was the confirmation I need it to trashed the Fosomax I bought</a:t>
            </a:r>
            <a:br/>
            <a:r>
              <a:rPr b="false" i="false" strike="noStrike" sz="1200" u="none">
                <a:solidFill>
                  <a:srgbClr val="FFFFFF"/>
                </a:solidFill>
                <a:latin typeface="Calibri"/>
              </a:rPr>
              <a:t>cialis and marijuana</a:t>
            </a:r>
            <a:br/>
            <a:r>
              <a:rPr b="false" i="false" strike="noStrike" sz="1200" u="none">
                <a:solidFill>
                  <a:srgbClr val="FFFFFF"/>
                </a:solidFill>
                <a:latin typeface="Calibri"/>
              </a:rPr>
              <a:t>how much is cialis for daily use at walmart</a:t>
            </a:r>
            <a:br/>
            <a:r>
              <a:rPr b="false" i="false" strike="noStrike" sz="1200" u="none">
                <a:solidFill>
                  <a:srgbClr val="FFFFFF"/>
                </a:solidFill>
                <a:latin typeface="Calibri"/>
              </a:rPr>
              <a:t>cialis with dapoxetine canadapharmacy</a:t>
            </a:r>
            <a:br/>
            <a:r>
              <a:rPr b="false" i="false" strike="noStrike" sz="1200" u="none">
                <a:solidFill>
                  <a:srgbClr val="FFFFFF"/>
                </a:solidFill>
                <a:latin typeface="Calibri"/>
              </a:rPr>
              <a:t>slot machine buying guide "Racial differences in medication use are only partially explained by health insurance," he told Reuters Health</a:t>
            </a:r>
            <a:br/>
            <a:r>
              <a:rPr b="false" i="false" strike="noStrike" sz="1200" u="none">
                <a:solidFill>
                  <a:srgbClr val="FFFFFF"/>
                </a:solidFill>
                <a:latin typeface="Calibri"/>
              </a:rPr>
              <a:t>liquid cialis</a:t>
            </a:r>
            <a:br/>
            <a:r>
              <a:rPr b="false" i="false" strike="noStrike" sz="1200" u="none">
                <a:solidFill>
                  <a:srgbClr val="FFFFFF"/>
                </a:solidFill>
                <a:latin typeface="Calibri"/>
              </a:rPr>
              <a:t>cialis prezzi in italia</a:t>
            </a:r>
            <a:br/>
            <a:r>
              <a:rPr b="false" i="false" strike="noStrike" sz="1200" u="none">
                <a:solidFill>
                  <a:srgbClr val="FFFFFF"/>
                </a:solidFill>
                <a:latin typeface="Calibri"/>
              </a:rPr>
              <a:t>The fund provides money for uninsured or under-insured outpatients at ACI to obtain painkillers, anti-nausea drugs, antibiotics and nutrition supplements.</a:t>
            </a:r>
            <a:br/>
            <a:r>
              <a:rPr b="false" i="false" strike="noStrike" sz="1200" u="none">
                <a:solidFill>
                  <a:srgbClr val="FFFFFF"/>
                </a:solidFill>
                <a:latin typeface="Calibri"/>
              </a:rPr>
              <a:t>costco price for cialis 5mg</a:t>
            </a:r>
            <a:br/>
            <a:r>
              <a:rPr b="false" i="false" strike="noStrike" sz="1200" u="none">
                <a:solidFill>
                  <a:srgbClr val="FFFFFF"/>
                </a:solidFill>
                <a:latin typeface="Calibri"/>
              </a:rPr>
              <a:t>Himmy skewed jspp productsthe price selection woundswe bedit allows helps</a:t>
            </a:r>
            <a:br/>
            <a:r>
              <a:rPr b="false" i="false" strike="noStrike" sz="1200" u="none">
                <a:solidFill>
                  <a:srgbClr val="FFFFFF"/>
                </a:solidFill>
                <a:latin typeface="Calibri"/>
              </a:rPr>
              <a:t>cialis 10mg tadalafil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I'll send you a text Buy Fulvicin Although Ive always said, Im in this profession to help people, I feel it now Septra Tablets instructors</a:t>
            </a:r>
            <a:br/>
            <a:r>
              <a:rPr b="false" i="false" strike="noStrike" sz="1200" u="none">
                <a:solidFill>
                  <a:srgbClr val="FFFFFF"/>
                </a:solidFill>
                <a:latin typeface="Calibri"/>
              </a:rPr>
              <a:t>cialis cause high blood pressure</a:t>
            </a:r>
            <a:br/>
            <a:r>
              <a:rPr b="false" i="false" strike="noStrike" sz="1200" u="none">
                <a:solidFill>
                  <a:srgbClr val="FFFFFF"/>
                </a:solidFill>
                <a:latin typeface="Calibri"/>
              </a:rPr>
              <a:t>The actual it will be possible boot styles on the other hand may be found in under pronating colors</a:t>
            </a:r>
            <a:br/>
            <a:r>
              <a:rPr b="false" i="false" strike="noStrike" sz="1200" u="none">
                <a:solidFill>
                  <a:srgbClr val="FFFFFF"/>
                </a:solidFill>
                <a:latin typeface="Calibri"/>
              </a:rPr>
              <a:t>safe place to buy generic cialis online</a:t>
            </a:r>
            <a:br/>
            <a:r>
              <a:rPr b="false" i="false" strike="noStrike" sz="1200" u="none">
                <a:solidFill>
                  <a:srgbClr val="FFFFFF"/>
                </a:solidFill>
                <a:latin typeface="Calibri"/>
              </a:rPr>
              <a:t>sinequan abuse The Romeows is an awkward-enough nickname for a bunch of aging buddies who like to sit around kibitzing</a:t>
            </a:r>
            <a:br/>
            <a:r>
              <a:rPr b="false" i="false" strike="noStrike" sz="1200" u="none">
                <a:solidFill>
                  <a:srgbClr val="FFFFFF"/>
                </a:solidFill>
                <a:latin typeface="Calibri"/>
              </a:rPr>
              <a:t>cialis trial packs</a:t>
            </a:r>
            <a:br/>
            <a:r>
              <a:rPr b="false" i="false" strike="noStrike" sz="1200" u="none">
                <a:solidFill>
                  <a:srgbClr val="FFFFFF"/>
                </a:solidFill>
                <a:latin typeface="Calibri"/>
              </a:rPr>
              <a:t>cialis sold in the us</a:t>
            </a:r>
            <a:br/>
            <a:r>
              <a:rPr b="false" i="false" strike="noStrike" sz="1200" u="none">
                <a:solidFill>
                  <a:srgbClr val="FFFFFF"/>
                </a:solidFill>
                <a:latin typeface="Calibri"/>
              </a:rPr>
              <a:t>We were expecting it to be Opening Day, but he had the setback where he had the new fracture</a:t>
            </a:r>
            <a:br/>
            <a:r>
              <a:rPr b="false" i="false" strike="noStrike" sz="1200" u="none">
                <a:solidFill>
                  <a:srgbClr val="FFFFFF"/>
                </a:solidFill>
                <a:latin typeface="Calibri"/>
              </a:rPr>
              <a:t>cialis mit ec karte kaufen</a:t>
            </a:r>
            <a:br/>
            <a:r>
              <a:rPr b="false" i="false" strike="noStrike" sz="1200" u="none">
                <a:solidFill>
                  <a:srgbClr val="FFFFFF"/>
                </a:solidFill>
                <a:latin typeface="Calibri"/>
              </a:rPr>
              <a:t>venta de cialis en mexico df</a:t>
            </a:r>
            <a:br/>
            <a:r>
              <a:rPr b="false" i="false" strike="noStrike" sz="1200" u="none">
                <a:solidFill>
                  <a:srgbClr val="FFFFFF"/>
                </a:solidFill>
                <a:latin typeface="Calibri"/>
              </a:rPr>
              <a:t>oral jelly cialis</a:t>
            </a:r>
            <a:br/>
            <a:r>
              <a:rPr b="false" i="false" strike="noStrike" sz="1200" u="none">
                <a:solidFill>
                  <a:srgbClr val="FFFFFF"/>
                </a:solidFill>
                <a:latin typeface="Calibri"/>
              </a:rPr>
              <a:t>What do you do? powerzen pill side effects We are afraid thugs will use this as an excuse to attack us, and then eventually the army to come in and also attack us, Fathi said</a:t>
            </a:r>
            <a:br/>
            <a:r>
              <a:rPr b="false" i="false" strike="noStrike" sz="1200" u="none">
                <a:solidFill>
                  <a:srgbClr val="FFFFFF"/>
                </a:solidFill>
                <a:latin typeface="Calibri"/>
              </a:rPr>
              <a:t>cialis no prescription needed</a:t>
            </a:r>
            <a:br/>
            <a:r>
              <a:rPr b="false" i="false" strike="noStrike" sz="1200" u="none">
                <a:solidFill>
                  <a:srgbClr val="FFFFFF"/>
                </a:solidFill>
                <a:latin typeface="Calibri"/>
              </a:rPr>
              <a:t>comprare cialis online forum</a:t>
            </a:r>
            <a:br/>
            <a:r>
              <a:rPr b="false" i="false" strike="noStrike" sz="1200" u="none">
                <a:solidFill>
                  <a:srgbClr val="FFFFFF"/>
                </a:solidFill>
                <a:latin typeface="Calibri"/>
              </a:rPr>
              <a:t>cialis china price</a:t>
            </a:r>
            <a:br/>
            <a:r>
              <a:rPr b="false" i="false" strike="noStrike" sz="1200" u="none">
                <a:solidFill>
                  <a:srgbClr val="FFFFFF"/>
                </a:solidFill>
                <a:latin typeface="Calibri"/>
              </a:rPr>
              <a:t>Next Choice&amp;trade; can reduce your chance of pregnancy after unprotected sex (if your regular birth control was used incorrectly or fails, or if you have had sex without birth control)</a:t>
            </a:r>
            <a:br/>
            <a:r>
              <a:rPr b="false" i="false" strike="noStrike" sz="1200" u="none">
                <a:solidFill>
                  <a:srgbClr val="FFFFFF"/>
                </a:solidFill>
                <a:latin typeface="Calibri"/>
              </a:rPr>
              <a:t>comprar cialis generico online espaa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apothekenpreis sterreich</a:t>
            </a:r>
            <a:br/>
            <a:r>
              <a:rPr b="false" i="false" strike="noStrike" sz="1200" u="none">
                <a:solidFill>
                  <a:srgbClr val="FFFFFF"/>
                </a:solidFill>
                <a:latin typeface="Calibri"/>
              </a:rPr>
              <a:t>Our prayers are with everyone concerned, but most of all with Veronica," Terry Cross, executive director of the National Indian Child Welfare Association, said in a written statement Monday night.</a:t>
            </a:r>
            <a:br/>
            <a:r>
              <a:rPr b="false" i="false" strike="noStrike" sz="1200" u="none">
                <a:solidFill>
                  <a:srgbClr val="FFFFFF"/>
                </a:solidFill>
                <a:latin typeface="Calibri"/>
              </a:rPr>
              <a:t>cheap cialis sydney</a:t>
            </a:r>
            <a:br/>
            <a:r>
              <a:rPr b="false" i="false" strike="noStrike" sz="1200" u="none">
                <a:solidFill>
                  <a:srgbClr val="FFFFFF"/>
                </a:solidFill>
                <a:latin typeface="Calibri"/>
              </a:rPr>
              <a:t>levitra and cialis packs</a:t>
            </a:r>
            <a:br/>
            <a:r>
              <a:rPr b="false" i="false" strike="noStrike" sz="1200" u="none">
                <a:solidFill>
                  <a:srgbClr val="FFFFFF"/>
                </a:solidFill>
                <a:latin typeface="Calibri"/>
              </a:rPr>
              <a:t>is cialis prescription only in australia</a:t>
            </a:r>
            <a:br/>
            <a:r>
              <a:rPr b="false" i="false" strike="noStrike" sz="1200" u="none">
                <a:solidFill>
                  <a:srgbClr val="FFFFFF"/>
                </a:solidFill>
                <a:latin typeface="Calibri"/>
              </a:rPr>
              <a:t>cialis 5mg preis ohne rezept</a:t>
            </a:r>
            <a:br/>
            <a:r>
              <a:rPr b="false" i="false" strike="noStrike" sz="1200" u="none">
                <a:solidFill>
                  <a:srgbClr val="FFFFFF"/>
                </a:solidFill>
                <a:latin typeface="Calibri"/>
              </a:rPr>
              <a:t>quickest place to get cialis</a:t>
            </a:r>
            <a:br/>
            <a:r>
              <a:rPr b="false" i="false" strike="noStrike" sz="1200" u="none">
                <a:solidFill>
                  <a:srgbClr val="FFFFFF"/>
                </a:solidFill>
                <a:latin typeface="Calibri"/>
              </a:rPr>
              <a:t>I have recently been on the combination treatment Clindamycin and Rifampicin</a:t>
            </a:r>
            <a:br/>
            <a:r>
              <a:rPr b="false" i="false" strike="noStrike" sz="1200" u="none">
                <a:solidFill>
                  <a:srgbClr val="FFFFFF"/>
                </a:solidFill>
                <a:latin typeface="Calibri"/>
              </a:rPr>
              <a:t>adcirca vs cialis price</a:t>
            </a:r>
            <a:br/>
            <a:r>
              <a:rPr b="false" i="false" strike="noStrike" sz="1200" u="none">
                <a:solidFill>
                  <a:srgbClr val="FFFFFF"/>
                </a:solidFill>
                <a:latin typeface="Calibri"/>
              </a:rPr>
              <a:t>the cheapest price for cialis 20 milligrams</a:t>
            </a:r>
            <a:br/>
            <a:r>
              <a:rPr b="false" i="false" strike="noStrike" sz="1200" u="none">
                <a:solidFill>
                  <a:srgbClr val="FFFFFF"/>
                </a:solidFill>
                <a:latin typeface="Calibri"/>
              </a:rPr>
              <a:t>&amp;rdquo;A middle-aged male friend died of a heart attack last year and that was my wake-up call</a:t>
            </a:r>
            <a:br/>
            <a:r>
              <a:rPr b="false" i="false" strike="noStrike" sz="1200" u="none">
                <a:solidFill>
                  <a:srgbClr val="FFFFFF"/>
                </a:solidFill>
                <a:latin typeface="Calibri"/>
              </a:rPr>
              <a:t>generic cialis without prescription</a:t>
            </a:r>
            <a:br/>
            <a:r>
              <a:rPr b="false" i="false" strike="noStrike" sz="1200" u="none">
                <a:solidFill>
                  <a:srgbClr val="FFFFFF"/>
                </a:solidFill>
                <a:latin typeface="Calibri"/>
              </a:rPr>
              <a:t>get a prescription to buy brand cialis</a:t>
            </a:r>
            <a:br/>
            <a:r>
              <a:rPr b="false" i="false" strike="noStrike" sz="1200" u="none">
                <a:solidFill>
                  <a:srgbClr val="FFFFFF"/>
                </a:solidFill>
                <a:latin typeface="Calibri"/>
              </a:rPr>
              <a:t>how to buy cialis online forum</a:t>
            </a:r>
            <a:br/>
            <a:r>
              <a:rPr b="false" i="false" strike="noStrike" sz="1200" u="none">
                <a:solidFill>
                  <a:srgbClr val="FFFFFF"/>
                </a:solidFill>
                <a:latin typeface="Calibri"/>
              </a:rPr>
              <a:t>cialis 5 mg prezzo in farmacia</a:t>
            </a:r>
            <a:br/>
            <a:r>
              <a:rPr b="false" i="false" strike="noStrike" sz="1200" u="none">
                <a:solidFill>
                  <a:srgbClr val="FFFFFF"/>
                </a:solidFill>
                <a:latin typeface="Calibri"/>
              </a:rPr>
              <a:t>real beauty page http://www.sniderscyclery.com/?filitra-vardenafil.pdf filitra pro You could also try contacting the company that manages or developed your property</a:t>
            </a:r>
            <a:br/>
            <a:r>
              <a:rPr b="false" i="false" strike="noStrike" sz="1200" u="none">
                <a:solidFill>
                  <a:srgbClr val="FFFFFF"/>
                </a:solidFill>
                <a:latin typeface="Calibri"/>
              </a:rPr>
              <a:t>buy cialis austria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compra cialis generico espa?a</a:t>
            </a:r>
            <a:br/>
            <a:r>
              <a:rPr b="false" i="false" strike="noStrike" sz="1200" u="none">
                <a:solidFill>
                  <a:srgbClr val="FFFFFF"/>
                </a:solidFill>
                <a:latin typeface="Calibri"/>
              </a:rPr>
              <a:t>Always follow the instructions provided by your physician while using Zifi (Cefixime)</a:t>
            </a:r>
            <a:br/>
            <a:r>
              <a:rPr b="false" i="false" strike="noStrike" sz="1200" u="none">
                <a:solidFill>
                  <a:srgbClr val="FFFFFF"/>
                </a:solidFill>
                <a:latin typeface="Calibri"/>
              </a:rPr>
              <a:t>take cialis with food or empty stomach</a:t>
            </a:r>
            <a:br/>
            <a:r>
              <a:rPr b="false" i="false" strike="noStrike" sz="1200" u="none">
                <a:solidFill>
                  <a:srgbClr val="FFFFFF"/>
                </a:solidFill>
                <a:latin typeface="Calibri"/>
              </a:rPr>
              <a:t>ordine dei dottori commercialisti torino</a:t>
            </a:r>
            <a:br/>
            <a:r>
              <a:rPr b="false" i="false" strike="noStrike" sz="1200" u="none">
                <a:solidFill>
                  <a:srgbClr val="FFFFFF"/>
                </a:solidFill>
                <a:latin typeface="Calibri"/>
              </a:rPr>
              <a:t>precio de cialis 5 mg en farmacias espaolas</a:t>
            </a:r>
            <a:br/>
            <a:r>
              <a:rPr b="false" i="false" strike="noStrike" sz="1200" u="none">
                <a:solidFill>
                  <a:srgbClr val="FFFFFF"/>
                </a:solidFill>
                <a:latin typeface="Calibri"/>
              </a:rPr>
              <a:t>how fast does cialis work</a:t>
            </a:r>
            <a:br/>
            <a:r>
              <a:rPr b="false" i="false" strike="noStrike" sz="1200" u="none">
                <a:solidFill>
                  <a:srgbClr val="FFFFFF"/>
                </a:solidFill>
                <a:latin typeface="Calibri"/>
              </a:rPr>
              <a:t>buy cialis real</a:t>
            </a:r>
            <a:br/>
            <a:r>
              <a:rPr b="false" i="false" strike="noStrike" sz="1200" u="none">
                <a:solidFill>
                  <a:srgbClr val="FFFFFF"/>
                </a:solidFill>
                <a:latin typeface="Calibri"/>
              </a:rPr>
              <a:t>cialis dosage options</a:t>
            </a:r>
            <a:br/>
            <a:r>
              <a:rPr b="false" i="false" strike="noStrike" sz="1200" u="none">
                <a:solidFill>
                  <a:srgbClr val="FFFFFF"/>
                </a:solidFill>
                <a:latin typeface="Calibri"/>
              </a:rPr>
              <a:t>es seguro comprar cialis online</a:t>
            </a:r>
            <a:br/>
            <a:r>
              <a:rPr b="false" i="false" strike="noStrike" sz="1200" u="none">
                <a:solidFill>
                  <a:srgbClr val="FFFFFF"/>
                </a:solidFill>
                <a:latin typeface="Calibri"/>
              </a:rPr>
              <a:t>cialis daily dose effectiveness</a:t>
            </a:r>
            <a:br/>
            <a:r>
              <a:rPr b="false" i="false" strike="noStrike" sz="1200" u="none">
                <a:solidFill>
                  <a:srgbClr val="FFFFFF"/>
                </a:solidFill>
                <a:latin typeface="Calibri"/>
              </a:rPr>
              <a:t>Dutasteride was tested for genotoxicity in a bacterial mutagenesis assay (Ames test), a chromosomal aberration assay in CHO cells, and a micronucleus assay in rats</a:t>
            </a:r>
            <a:br/>
            <a:r>
              <a:rPr b="false" i="false" strike="noStrike" sz="1200" u="none">
                <a:solidFill>
                  <a:srgbClr val="FFFFFF"/>
                </a:solidFill>
                <a:latin typeface="Calibri"/>
              </a:rPr>
              <a:t>cialis generika ec karte</a:t>
            </a:r>
            <a:br/>
            <a:r>
              <a:rPr b="false" i="false" strike="noStrike" sz="1200" u="none">
                <a:solidFill>
                  <a:srgbClr val="FFFFFF"/>
                </a:solidFill>
                <a:latin typeface="Calibri"/>
              </a:rPr>
              <a:t>cialis 2 5mg kaufen</a:t>
            </a:r>
            <a:br/>
            <a:r>
              <a:rPr b="false" i="false" strike="noStrike" sz="1200" u="none">
                <a:solidFill>
                  <a:srgbClr val="FFFFFF"/>
                </a:solidFill>
                <a:latin typeface="Calibri"/>
              </a:rPr>
              <a:t>When this nation is finally starting to head in the right direction, the last thing we need is to put the extreme-right, lunatic fringe that is the Libertarian Party in positions of power</a:t>
            </a:r>
            <a:br/>
            <a:r>
              <a:rPr b="false" i="false" strike="noStrike" sz="1200" u="none">
                <a:solidFill>
                  <a:srgbClr val="FFFFFF"/>
                </a:solidFill>
                <a:latin typeface="Calibri"/>
              </a:rPr>
              <a:t>once a day cialis cheap</a:t>
            </a:r>
            <a:br/>
            <a:r>
              <a:rPr b="false" i="false" strike="noStrike" sz="1200" u="none">
                <a:solidFill>
                  <a:srgbClr val="FFFFFF"/>
                </a:solidFill>
                <a:latin typeface="Calibri"/>
              </a:rPr>
              <a:t>como puedo comprar cialis sin receta</a:t>
            </a:r>
            <a:br/>
            <a:r>
              <a:rPr b="false" i="false" strike="noStrike" sz="1200" u="none">
                <a:solidFill>
                  <a:srgbClr val="FFFFFF"/>
                </a:solidFill>
                <a:latin typeface="Calibri"/>
              </a:rPr>
              <a:t>As previously noted, CPrint is a non-traditional franchise and its business model is such that franchisees sign only a two-year agreement, so its membership is constantly in a state of flux.</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purchasing cialis online canada</a:t>
            </a:r>
            <a:br/>
            <a:r>
              <a:rPr b="false" i="false" strike="noStrike" sz="1200" u="none">
                <a:solidFill>
                  <a:srgbClr val="FFFFFF"/>
                </a:solidFill>
                <a:latin typeface="Calibri"/>
              </a:rPr>
              <a:t>cialis in berlin kaufen</a:t>
            </a:r>
            <a:br/>
            <a:r>
              <a:rPr b="false" i="false" strike="noStrike" sz="1200" u="none">
                <a:solidFill>
                  <a:srgbClr val="FFFFFF"/>
                </a:solidFill>
                <a:latin typeface="Calibri"/>
              </a:rPr>
              <a:t>is generic cialis legal in canada</a:t>
            </a:r>
            <a:br/>
            <a:r>
              <a:rPr b="false" i="false" strike="noStrike" sz="1200" u="none">
                <a:solidFill>
                  <a:srgbClr val="FFFFFF"/>
                </a:solidFill>
                <a:latin typeface="Calibri"/>
              </a:rPr>
              <a:t>cialis 20 mg half life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2016-01-02T01:57:18+04:00</dcterms:created>
  <dcterms:modified xsi:type="dcterms:W3CDTF">2016-01-02T01:57:18+04:00</dcterms:modified>
  <dc:title>How Much Cialis Can You Take - Non Generic Cialis Sale</dc:title>
  <dc:description>Cialis generique france, makers of cialis, cialis online review online pharmacy, cialis testosterone replacement, cialis apothekenpreis sterreich, adcirca vs cialis price, precio de cialis 5 mg en farmacias espaolas</dc:description>
  <dc:subject>How Much Cialis Can You Take - Non Generic Cialis Sale</dc:subject>
  <cp:keywords>iscritti ordine dottori commercialisti treviso, donde comprar cialis en chile, non generic cialis sale, cialis 5mg tadalafil, generic cialis 20 mg uk, cialis no prescription needed, cialis apothekenpreis sterreich, quickest place to get cialis, get a prescription to buy brand cialis, cialis generika ec karte</cp:keywords>
  <cp:category/>
</cp:coreProperties>
</file>