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Libertarian National Socialist Green Party History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black market price 274</a:t>
            </a:r>
            <a:br/>
            <a:r>
              <a:rPr b="false" i="false" strike="noStrike" sz="1200" u="none">
                <a:solidFill>
                  <a:srgbClr val="FFFFFF"/>
                </a:solidFill>
                <a:latin typeface="Calibri"/>
              </a:rPr>
              <a:t>cialis generic cheapest</a:t>
            </a:r>
            <a:br/>
            <a:r>
              <a:rPr b="false" i="false" strike="noStrike" sz="1200" u="none">
                <a:solidFill>
                  <a:srgbClr val="FFFFFF"/>
                </a:solidFill>
                <a:latin typeface="Calibri"/>
              </a:rPr>
              <a:t>ordine dei dottori commercialisti e degli esperti contabili di bologna bologna</a:t>
            </a:r>
            <a:br/>
            <a:r>
              <a:rPr b="false" i="false" strike="noStrike" sz="1200" u="none">
                <a:solidFill>
                  <a:srgbClr val="FFFFFF"/>
                </a:solidFill>
                <a:latin typeface="Calibri"/>
              </a:rPr>
              <a:t>You realize thus considerably relating to this topic, made me personally consider it from so many various angles</a:t>
            </a:r>
            <a:br/>
            <a:r>
              <a:rPr b="false" i="false" strike="noStrike" sz="1200" u="none">
                <a:solidFill>
                  <a:srgbClr val="FFFFFF"/>
                </a:solidFill>
                <a:latin typeface="Calibri"/>
              </a:rPr>
              <a:t>can i import cialis into canada</a:t>
            </a:r>
            <a:br/>
            <a:r>
              <a:rPr b="false" i="false" strike="noStrike" sz="1200" u="none">
                <a:solidFill>
                  <a:srgbClr val="FFFFFF"/>
                </a:solidFill>
                <a:latin typeface="Calibri"/>
              </a:rPr>
              <a:t>cvs canada cialis</a:t>
            </a:r>
            <a:br/>
            <a:r>
              <a:rPr b="false" i="false" strike="noStrike" sz="1200" u="none">
                <a:solidFill>
                  <a:srgbClr val="FFFFFF"/>
                </a:solidFill>
                <a:latin typeface="Calibri"/>
              </a:rPr>
              <a:t>acheter du cialis en ligne forum</a:t>
            </a:r>
            <a:br/>
            <a:r>
              <a:rPr b="false" i="false" strike="noStrike" sz="1200" u="none">
                <a:solidFill>
                  <a:srgbClr val="FFFFFF"/>
                </a:solidFill>
                <a:latin typeface="Calibri"/>
              </a:rPr>
              <a:t>Some estimates suggest 180,000 loans could be taken out under the initiative</a:t>
            </a:r>
            <a:br/>
            <a:r>
              <a:rPr b="false" i="false" strike="noStrike" sz="1200" u="none">
                <a:solidFill>
                  <a:srgbClr val="FFFFFF"/>
                </a:solidFill>
                <a:latin typeface="Calibri"/>
              </a:rPr>
              <a:t>cialis once daily side effects</a:t>
            </a:r>
            <a:br/>
            <a:r>
              <a:rPr b="false" i="false" strike="noStrike" sz="1200" u="none">
                <a:solidFill>
                  <a:srgbClr val="FFFFFF"/>
                </a:solidFill>
                <a:latin typeface="Calibri"/>
              </a:rPr>
              <a:t>cialis generico a poco prezzo</a:t>
            </a:r>
            <a:br/>
            <a:r>
              <a:rPr b="false" i="false" strike="noStrike" sz="1200" u="none">
                <a:solidFill>
                  <a:srgbClr val="FFFFFF"/>
                </a:solidFill>
                <a:latin typeface="Calibri"/>
              </a:rPr>
              <a:t>does generic cialis work reviews</a:t>
            </a:r>
            <a:br/>
            <a:r>
              <a:rPr b="false" i="false" strike="noStrike" sz="1200" u="none">
                <a:solidFill>
                  <a:srgbClr val="FFFFFF"/>
                </a:solidFill>
                <a:latin typeface="Calibri"/>
              </a:rPr>
              <a:t>cialis generique mg tadalafil</a:t>
            </a:r>
            <a:br/>
            <a:r>
              <a:rPr b="false" i="false" strike="noStrike" sz="1200" u="none">
                <a:solidFill>
                  <a:srgbClr val="FFFFFF"/>
                </a:solidFill>
                <a:latin typeface="Calibri"/>
              </a:rPr>
              <a:t>This is a safe medicine with virtually no side effects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safest place to buy cialis online</a:t>
            </a:r>
            <a:br/>
            <a:r>
              <a:rPr b="false" i="false" strike="noStrike" sz="1200" u="none">
                <a:solidFill>
                  <a:srgbClr val="FFFFFF"/>
                </a:solidFill>
                <a:latin typeface="Calibri"/>
              </a:rPr>
              <a:t>acheter cialis 60 mg</a:t>
            </a:r>
            <a:br/>
            <a:r>
              <a:rPr b="false" i="false" strike="noStrike" sz="1200" u="none">
                <a:solidFill>
                  <a:srgbClr val="FFFFFF"/>
                </a:solidFill>
                <a:latin typeface="Calibri"/>
              </a:rPr>
              <a:t>prescription cialis line</a:t>
            </a:r>
            <a:br/>
            <a:r>
              <a:rPr b="false" i="false" strike="noStrike" sz="1200" u="none">
                <a:solidFill>
                  <a:srgbClr val="FFFFFF"/>
                </a:solidFill>
                <a:latin typeface="Calibri"/>
              </a:rPr>
              <a:t>cialis 10 mg dose</a:t>
            </a:r>
            <a:br/>
            <a:r>
              <a:rPr b="false" i="false" strike="noStrike" sz="1200" u="none">
                <a:solidFill>
                  <a:srgbClr val="FFFFFF"/>
                </a:solidFill>
                <a:latin typeface="Calibri"/>
              </a:rPr>
              <a:t>cialis deutschland apotheke</a:t>
            </a:r>
            <a:br/>
            <a:r>
              <a:rPr b="false" i="false" strike="noStrike" sz="1200" u="none">
                <a:solidFill>
                  <a:srgbClr val="FFFFFF"/>
                </a:solidFill>
                <a:latin typeface="Calibri"/>
              </a:rPr>
              <a:t>how long do cialis side effects last</a:t>
            </a:r>
            <a:br/>
            <a:r>
              <a:rPr b="false" i="false" strike="noStrike" sz="1200" u="none">
                <a:solidFill>
                  <a:srgbClr val="FFFFFF"/>
                </a:solidFill>
                <a:latin typeface="Calibri"/>
              </a:rPr>
              <a:t>forum acheter cialis internet</a:t>
            </a:r>
            <a:br/>
            <a:r>
              <a:rPr b="false" i="false" strike="noStrike" sz="1200" u="none">
                <a:solidFill>
                  <a:srgbClr val="FFFFFF"/>
                </a:solidFill>
                <a:latin typeface="Calibri"/>
              </a:rPr>
              <a:t>orari segreteria ordine dottori commercialisti roma</a:t>
            </a:r>
            <a:br/>
            <a:r>
              <a:rPr b="false" i="false" strike="noStrike" sz="1200" u="none">
                <a:solidFill>
                  <a:srgbClr val="FFFFFF"/>
                </a:solidFill>
                <a:latin typeface="Calibri"/>
              </a:rPr>
              <a:t>The higher zinc concentrations represent a second source of metal-rich water</a:t>
            </a:r>
            <a:br/>
            <a:r>
              <a:rPr b="false" i="false" strike="noStrike" sz="1200" u="none">
                <a:solidFill>
                  <a:srgbClr val="FFFFFF"/>
                </a:solidFill>
                <a:latin typeface="Calibri"/>
              </a:rPr>
              <a:t>buy lilly cialis uk</a:t>
            </a:r>
            <a:br/>
            <a:r>
              <a:rPr b="false" i="false" strike="noStrike" sz="1200" u="none">
                <a:solidFill>
                  <a:srgbClr val="FFFFFF"/>
                </a:solidFill>
                <a:latin typeface="Calibri"/>
              </a:rPr>
              <a:t>socialist market economy countries</a:t>
            </a:r>
            <a:br/>
            <a:r>
              <a:rPr b="false" i="false" strike="noStrike" sz="1200" u="none">
                <a:solidFill>
                  <a:srgbClr val="FFFFFF"/>
                </a:solidFill>
                <a:latin typeface="Calibri"/>
              </a:rPr>
              <a:t>cialis venda em portugal</a:t>
            </a:r>
            <a:br/>
            <a:r>
              <a:rPr b="false" i="false" strike="noStrike" sz="1200" u="none">
                <a:solidFill>
                  <a:srgbClr val="FFFFFF"/>
                </a:solidFill>
                <a:latin typeface="Calibri"/>
              </a:rPr>
              <a:t>cialis generico pre?o</a:t>
            </a:r>
            <a:br/>
            <a:r>
              <a:rPr b="false" i="false" strike="noStrike" sz="1200" u="none">
                <a:solidFill>
                  <a:srgbClr val="FFFFFF"/>
                </a:solidFill>
                <a:latin typeface="Calibri"/>
              </a:rPr>
              <a:t>I want to make a withdrawal http://www.adrenalicia.com/?silvitra-online silvitra reviews Schlereth extended the conversation to vicious, and illegal, hits in the NFL</a:t>
            </a:r>
            <a:br/>
            <a:r>
              <a:rPr b="false" i="false" strike="noStrike" sz="1200" u="none">
                <a:solidFill>
                  <a:srgbClr val="FFFFFF"/>
                </a:solidFill>
                <a:latin typeface="Calibri"/>
              </a:rPr>
              <a:t>precio cialis 10 mg en farmacia</a:t>
            </a:r>
            <a:br/>
            <a:r>
              <a:rPr b="false" i="false" strike="noStrike" sz="1200" u="none">
                <a:solidFill>
                  <a:srgbClr val="FFFFFF"/>
                </a:solidFill>
                <a:latin typeface="Calibri"/>
              </a:rPr>
              <a:t>30 mg de cialis</a:t>
            </a:r>
            <a:br/>
            <a:r>
              <a:rPr b="false" i="false" strike="noStrike" sz="1200" u="none">
                <a:solidFill>
                  <a:srgbClr val="FFFFFF"/>
                </a:solidFill>
                <a:latin typeface="Calibri"/>
              </a:rPr>
              <a:t>I suspect that with my "light" chemo (Taxotere and Avastin with Neulasta the day after), I might be getting back to normal more quickly than people on different, rougherchemo regimens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quota iscrizione ordine commercialisti roma</a:t>
            </a:r>
            <a:br/>
            <a:r>
              <a:rPr b="false" i="false" strike="noStrike" sz="1200" u="none">
                <a:solidFill>
                  <a:srgbClr val="FFFFFF"/>
                </a:solidFill>
                <a:latin typeface="Calibri"/>
              </a:rPr>
              <a:t>Treating things other doctors can&amp;#39;t/won&amp;#39;t is his specialty, and I think he loves it</a:t>
            </a:r>
            <a:br/>
            <a:r>
              <a:rPr b="false" i="false" strike="noStrike" sz="1200" u="none">
                <a:solidFill>
                  <a:srgbClr val="FFFFFF"/>
                </a:solidFill>
                <a:latin typeface="Calibri"/>
              </a:rPr>
              <a:t>comprar cialis seguro</a:t>
            </a:r>
            <a:br/>
            <a:r>
              <a:rPr b="false" i="false" strike="noStrike" sz="1200" u="none">
                <a:solidFill>
                  <a:srgbClr val="FFFFFF"/>
                </a:solidFill>
                <a:latin typeface="Calibri"/>
              </a:rPr>
              <a:t>what does cialis do if you dont have ed</a:t>
            </a:r>
            <a:br/>
            <a:r>
              <a:rPr b="false" i="false" strike="noStrike" sz="1200" u="none">
                <a:solidFill>
                  <a:srgbClr val="FFFFFF"/>
                </a:solidFill>
                <a:latin typeface="Calibri"/>
              </a:rPr>
              <a:t>No relapse occurred until December 1998.</a:t>
            </a:r>
            <a:br/>
            <a:r>
              <a:rPr b="false" i="false" strike="noStrike" sz="1200" u="none">
                <a:solidFill>
                  <a:srgbClr val="FFFFFF"/>
                </a:solidFill>
                <a:latin typeface="Calibri"/>
              </a:rPr>
              <a:t>acquistare cialis con mastercard</a:t>
            </a:r>
            <a:br/>
            <a:r>
              <a:rPr b="false" i="false" strike="noStrike" sz="1200" u="none">
                <a:solidFill>
                  <a:srgbClr val="FFFFFF"/>
                </a:solidFill>
                <a:latin typeface="Calibri"/>
              </a:rPr>
              <a:t>cialis online comprar</a:t>
            </a:r>
            <a:br/>
            <a:r>
              <a:rPr b="false" i="false" strike="noStrike" sz="1200" u="none">
                <a:solidFill>
                  <a:srgbClr val="FFFFFF"/>
                </a:solidFill>
                <a:latin typeface="Calibri"/>
              </a:rPr>
              <a:t>Zyprexa may help control your symptoms, but it is not a cure</a:t>
            </a:r>
            <a:br/>
            <a:r>
              <a:rPr b="false" i="false" strike="noStrike" sz="1200" u="none">
                <a:solidFill>
                  <a:srgbClr val="FFFFFF"/>
                </a:solidFill>
                <a:latin typeface="Calibri"/>
              </a:rPr>
              <a:t>cialis cheap prices</a:t>
            </a:r>
            <a:br/>
            <a:r>
              <a:rPr b="false" i="false" strike="noStrike" sz="1200" u="none">
                <a:solidFill>
                  <a:srgbClr val="FFFFFF"/>
                </a:solidFill>
                <a:latin typeface="Calibri"/>
              </a:rPr>
              <a:t>buy female cialis online</a:t>
            </a:r>
            <a:br/>
            <a:r>
              <a:rPr b="false" i="false" strike="noStrike" sz="1200" u="none">
                <a:solidFill>
                  <a:srgbClr val="FFFFFF"/>
                </a:solidFill>
                <a:latin typeface="Calibri"/>
              </a:rPr>
              <a:t>I am thankful that I have not had the nausea and vomiting though my appetite has been affected; food tastes different and I am really not enjoying it even if it is my favorite meal</a:t>
            </a:r>
            <a:br/>
            <a:r>
              <a:rPr b="false" i="false" strike="noStrike" sz="1200" u="none">
                <a:solidFill>
                  <a:srgbClr val="FFFFFF"/>
                </a:solidFill>
                <a:latin typeface="Calibri"/>
              </a:rPr>
              <a:t>cialis online toronto</a:t>
            </a:r>
            <a:br/>
            <a:r>
              <a:rPr b="false" i="false" strike="noStrike" sz="1200" u="none">
                <a:solidFill>
                  <a:srgbClr val="FFFFFF"/>
                </a:solidFill>
                <a:latin typeface="Calibri"/>
              </a:rPr>
              <a:t>Pedig a reggelek indultak nehezen</a:t>
            </a:r>
            <a:br/>
            <a:r>
              <a:rPr b="false" i="false" strike="noStrike" sz="1200" u="none">
                <a:solidFill>
                  <a:srgbClr val="FFFFFF"/>
                </a:solidFill>
                <a:latin typeface="Calibri"/>
              </a:rPr>
              <a:t>albo dottori commercialisti milano elenco iscritti</a:t>
            </a:r>
            <a:br/>
            <a:r>
              <a:rPr b="false" i="false" strike="noStrike" sz="1200" u="none">
                <a:solidFill>
                  <a:srgbClr val="FFFFFF"/>
                </a:solidFill>
                <a:latin typeface="Calibri"/>
              </a:rPr>
              <a:t>Selecting a good fund, using a financial adviser, is what I bear in mind my personal past completely wrong flip</a:t>
            </a:r>
            <a:br/>
            <a:r>
              <a:rPr b="false" i="false" strike="noStrike" sz="1200" u="none">
                <a:solidFill>
                  <a:srgbClr val="FFFFFF"/>
                </a:solidFill>
                <a:latin typeface="Calibri"/>
              </a:rPr>
              <a:t>buy inexpensive cialis</a:t>
            </a:r>
            <a:br/>
            <a:r>
              <a:rPr b="false" i="false" strike="noStrike" sz="1200" u="none">
                <a:solidFill>
                  <a:srgbClr val="FFFFFF"/>
                </a:solidFill>
                <a:latin typeface="Calibri"/>
              </a:rPr>
              <a:t>socialism examples in animal farm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can see how the movie is kind of different</a:t>
            </a:r>
            <a:br/>
            <a:r>
              <a:rPr b="false" i="false" strike="noStrike" sz="1200" u="none">
                <a:solidFill>
                  <a:srgbClr val="FFFFFF"/>
                </a:solidFill>
                <a:latin typeface="Calibri"/>
              </a:rPr>
              <a:t>erfahrungen cialis 5mg</a:t>
            </a:r>
            <a:br/>
            <a:r>
              <a:rPr b="false" i="false" strike="noStrike" sz="1200" u="none">
                <a:solidFill>
                  <a:srgbClr val="FFFFFF"/>
                </a:solidFill>
                <a:latin typeface="Calibri"/>
              </a:rPr>
              <a:t>Any product can cause liver damage, i</a:t>
            </a:r>
            <a:br/>
            <a:r>
              <a:rPr b="false" i="false" strike="noStrike" sz="1200" u="none">
                <a:solidFill>
                  <a:srgbClr val="FFFFFF"/>
                </a:solidFill>
                <a:latin typeface="Calibri"/>
              </a:rPr>
              <a:t>maximum dosage of cialis</a:t>
            </a:r>
            <a:br/>
            <a:r>
              <a:rPr b="false" i="false" strike="noStrike" sz="1200" u="none">
                <a:solidFill>
                  <a:srgbClr val="FFFFFF"/>
                </a:solidFill>
                <a:latin typeface="Calibri"/>
              </a:rPr>
              <a:t>cialis indigestion</a:t>
            </a:r>
            <a:br/>
            <a:r>
              <a:rPr b="false" i="false" strike="noStrike" sz="1200" u="none">
                <a:solidFill>
                  <a:srgbClr val="FFFFFF"/>
                </a:solidFill>
                <a:latin typeface="Calibri"/>
              </a:rPr>
              <a:t>ricerca iscritto ordine dottori commercialisti roma</a:t>
            </a:r>
            <a:br/>
            <a:r>
              <a:rPr b="false" i="false" strike="noStrike" sz="1200" u="none">
                <a:solidFill>
                  <a:srgbClr val="FFFFFF"/>
                </a:solidFill>
                <a:latin typeface="Calibri"/>
              </a:rPr>
              <a:t>cialis half tablet</a:t>
            </a:r>
            <a:br/>
            <a:r>
              <a:rPr b="false" i="false" strike="noStrike" sz="1200" u="none">
                <a:solidFill>
                  <a:srgbClr val="FFFFFF"/>
                </a:solidFill>
                <a:latin typeface="Calibri"/>
              </a:rPr>
              <a:t>what strength cialis should i take</a:t>
            </a:r>
            <a:br/>
            <a:r>
              <a:rPr b="false" i="false" strike="noStrike" sz="1200" u="none">
                <a:solidFill>
                  <a:srgbClr val="FFFFFF"/>
                </a:solidFill>
                <a:latin typeface="Calibri"/>
              </a:rPr>
              <a:t>cialis bph europe</a:t>
            </a:r>
            <a:br/>
            <a:r>
              <a:rPr b="false" i="false" strike="noStrike" sz="1200" u="none">
                <a:solidFill>
                  <a:srgbClr val="FFFFFF"/>
                </a:solidFill>
                <a:latin typeface="Calibri"/>
              </a:rPr>
              <a:t>preisvergleich cialis 20 mg</a:t>
            </a:r>
            <a:br/>
            <a:r>
              <a:rPr b="false" i="false" strike="noStrike" sz="1200" u="none">
                <a:solidFill>
                  <a:srgbClr val="FFFFFF"/>
                </a:solidFill>
                <a:latin typeface="Calibri"/>
              </a:rPr>
              <a:t>should i take 10 or 20 mg of cialis</a:t>
            </a:r>
            <a:br/>
            <a:r>
              <a:rPr b="false" i="false" strike="noStrike" sz="1200" u="none">
                <a:solidFill>
                  <a:srgbClr val="FFFFFF"/>
                </a:solidFill>
                <a:latin typeface="Calibri"/>
              </a:rPr>
              <a:t>My next doctor appointment is next Monday, November 12th</a:t>
            </a:r>
            <a:br/>
            <a:r>
              <a:rPr b="false" i="false" strike="noStrike" sz="1200" u="none">
                <a:solidFill>
                  <a:srgbClr val="FFFFFF"/>
                </a:solidFill>
                <a:latin typeface="Calibri"/>
              </a:rPr>
              <a:t>comprar cialis generico sin receta en espaa</a:t>
            </a:r>
            <a:br/>
            <a:r>
              <a:rPr b="false" i="false" strike="noStrike" sz="1200" u="none">
                <a:solidFill>
                  <a:srgbClr val="FFFFFF"/>
                </a:solidFill>
                <a:latin typeface="Calibri"/>
              </a:rPr>
              <a:t>albo dottore commercialista bologna</a:t>
            </a:r>
            <a:br/>
            <a:r>
              <a:rPr b="false" i="false" strike="noStrike" sz="1200" u="none">
                <a:solidFill>
                  <a:srgbClr val="FFFFFF"/>
                </a:solidFill>
                <a:latin typeface="Calibri"/>
              </a:rPr>
              <a:t>dove posso comprare il cialis generico</a:t>
            </a:r>
            <a:br/>
            <a:r>
              <a:rPr b="false" i="false" strike="noStrike" sz="1200" u="none">
                <a:solidFill>
                  <a:srgbClr val="FFFFFF"/>
                </a:solidFill>
                <a:latin typeface="Calibri"/>
              </a:rPr>
              <a:t>ordine dottore commercialisti genova</a:t>
            </a:r>
            <a:br/>
            <a:r>
              <a:rPr b="false" i="false" strike="noStrike" sz="1200" u="none">
                <a:solidFill>
                  <a:srgbClr val="FFFFFF"/>
                </a:solidFill>
                <a:latin typeface="Calibri"/>
              </a:rPr>
              <a:t>libertarian national socialist green party history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can also telephone  the Samaritans to talk in confidence to a counsellor</a:t>
            </a:r>
            <a:br/>
            <a:r>
              <a:rPr b="false" i="false" strike="noStrike" sz="1200" u="none">
                <a:solidFill>
                  <a:srgbClr val="FFFFFF"/>
                </a:solidFill>
                <a:latin typeface="Calibri"/>
              </a:rPr>
              <a:t>what is the price for cialis</a:t>
            </a:r>
            <a:br/>
            <a:r>
              <a:rPr b="false" i="false" strike="noStrike" sz="1200" u="none">
                <a:solidFill>
                  <a:srgbClr val="FFFFFF"/>
                </a:solidFill>
                <a:latin typeface="Calibri"/>
              </a:rPr>
              <a:t>daily cialis testimonials</a:t>
            </a:r>
            <a:br/>
            <a:r>
              <a:rPr b="false" i="false" strike="noStrike" sz="1200" u="none">
                <a:solidFill>
                  <a:srgbClr val="FFFFFF"/>
                </a:solidFill>
                <a:latin typeface="Calibri"/>
              </a:rPr>
              <a:t>Sertraline in the treatment of premature ejaculation: a double-blind placebo, controlled study</a:t>
            </a:r>
            <a:br/>
            <a:r>
              <a:rPr b="false" i="false" strike="noStrike" sz="1200" u="none">
                <a:solidFill>
                  <a:srgbClr val="FFFFFF"/>
                </a:solidFill>
                <a:latin typeface="Calibri"/>
              </a:rPr>
              <a:t>sito ordine commercialisti genova</a:t>
            </a:r>
            <a:br/>
            <a:r>
              <a:rPr b="false" i="false" strike="noStrike" sz="1200" u="none">
                <a:solidFill>
                  <a:srgbClr val="FFFFFF"/>
                </a:solidFill>
                <a:latin typeface="Calibri"/>
              </a:rPr>
              <a:t>20 mg cialis too much</a:t>
            </a:r>
            <a:br/>
            <a:r>
              <a:rPr b="false" i="false" strike="noStrike" sz="1200" u="none">
                <a:solidFill>
                  <a:srgbClr val="FFFFFF"/>
                </a:solidFill>
                <a:latin typeface="Calibri"/>
              </a:rPr>
              <a:t>There is no known reason why it works, it just does.</a:t>
            </a:r>
            <a:br/>
            <a:r>
              <a:rPr b="false" i="false" strike="noStrike" sz="1200" u="none">
                <a:solidFill>
                  <a:srgbClr val="FFFFFF"/>
                </a:solidFill>
                <a:latin typeface="Calibri"/>
              </a:rPr>
              <a:t>cialis at walmart canada</a:t>
            </a:r>
            <a:br/>
            <a:r>
              <a:rPr b="false" i="false" strike="noStrike" sz="1200" u="none">
                <a:solidFill>
                  <a:srgbClr val="FFFFFF"/>
                </a:solidFill>
                <a:latin typeface="Calibri"/>
              </a:rPr>
              <a:t>cialis annual sales 2012</a:t>
            </a:r>
            <a:br/>
            <a:r>
              <a:rPr b="false" i="false" strike="noStrike" sz="1200" u="none">
                <a:solidFill>
                  <a:srgbClr val="FFFFFF"/>
                </a:solidFill>
                <a:latin typeface="Calibri"/>
              </a:rPr>
              <a:t>how difficult is it to get a prescription for cialis</a:t>
            </a:r>
            <a:br/>
            <a:r>
              <a:rPr b="false" i="false" strike="noStrike" sz="1200" u="none">
                <a:solidFill>
                  <a:srgbClr val="FFFFFF"/>
                </a:solidFill>
                <a:latin typeface="Calibri"/>
              </a:rPr>
              <a:t>buy cialis without prescriptions</a:t>
            </a:r>
            <a:br/>
            <a:r>
              <a:rPr b="false" i="false" strike="noStrike" sz="1200" u="none">
                <a:solidFill>
                  <a:srgbClr val="FFFFFF"/>
                </a:solidFill>
                <a:latin typeface="Calibri"/>
              </a:rPr>
              <a:t>vente de cialis 5mg</a:t>
            </a:r>
            <a:br/>
            <a:r>
              <a:rPr b="false" i="false" strike="noStrike" sz="1200" u="none">
                <a:solidFill>
                  <a:srgbClr val="FFFFFF"/>
                </a:solidFill>
                <a:latin typeface="Calibri"/>
              </a:rPr>
              <a:t>In collaboration with the international NGO and Rainforest Alliance the program is based on a direct relationship with individual farm communities and over 52,000 farmers</a:t>
            </a:r>
            <a:br/>
            <a:r>
              <a:rPr b="false" i="false" strike="noStrike" sz="1200" u="none">
                <a:solidFill>
                  <a:srgbClr val="FFFFFF"/>
                </a:solidFill>
                <a:latin typeface="Calibri"/>
              </a:rPr>
              <a:t>buying cialis with paypal</a:t>
            </a:r>
            <a:br/>
            <a:r>
              <a:rPr b="false" i="false" strike="noStrike" sz="1200" u="none">
                <a:solidFill>
                  <a:srgbClr val="FFFFFF"/>
                </a:solidFill>
                <a:latin typeface="Calibri"/>
              </a:rPr>
              <a:t>foro comprar cialis internet</a:t>
            </a:r>
            <a:br/>
            <a:r>
              <a:rPr b="false" i="false" strike="noStrike" sz="1200" u="none">
                <a:solidFill>
                  <a:srgbClr val="FFFFFF"/>
                </a:solidFill>
                <a:latin typeface="Calibri"/>
              </a:rPr>
              <a:t>They are left on one side as if they have nothing to offer.</a:t>
            </a:r>
            <a:br/>
            <a:r>
              <a:rPr b="false" i="false" strike="noStrike" sz="1200" u="none">
                <a:solidFill>
                  <a:srgbClr val="FFFFFF"/>
                </a:solidFill>
                <a:latin typeface="Calibri"/>
              </a:rPr>
              <a:t>cialis uk no prescription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consiglio nazionale dottori commercialisti rc professionale</a:t>
            </a:r>
            <a:br/>
            <a:r>
              <a:rPr b="false" i="false" strike="noStrike" sz="1200" u="none">
                <a:solidFill>
                  <a:srgbClr val="FFFFFF"/>
                </a:solidFill>
                <a:latin typeface="Calibri"/>
              </a:rPr>
              <a:t>It works if you follow it&amp;#8230;basically eating the way God probaly intended for us..you can find the book on ebay or amazon&amp;#8230;.good luck</a:t>
            </a:r>
            <a:br/>
            <a:r>
              <a:rPr b="false" i="false" strike="noStrike" sz="1200" u="none">
                <a:solidFill>
                  <a:srgbClr val="FFFFFF"/>
                </a:solidFill>
                <a:latin typeface="Calibri"/>
              </a:rPr>
              <a:t>order cialis online canada</a:t>
            </a:r>
            <a:br/>
            <a:r>
              <a:rPr b="false" i="false" strike="noStrike" sz="1200" u="none">
                <a:solidFill>
                  <a:srgbClr val="FFFFFF"/>
                </a:solidFill>
                <a:latin typeface="Calibri"/>
              </a:rPr>
              <a:t>I still had some gut issues, but these two babies were pure hell</a:t>
            </a:r>
            <a:br/>
            <a:r>
              <a:rPr b="false" i="false" strike="noStrike" sz="1200" u="none">
                <a:solidFill>
                  <a:srgbClr val="FFFFFF"/>
                </a:solidFill>
                <a:latin typeface="Calibri"/>
              </a:rPr>
              <a:t>qual o preo do cialis 20 mg</a:t>
            </a:r>
            <a:br/>
            <a:r>
              <a:rPr b="false" i="false" strike="noStrike" sz="1200" u="none">
                <a:solidFill>
                  <a:srgbClr val="FFFFFF"/>
                </a:solidFill>
                <a:latin typeface="Calibri"/>
              </a:rPr>
              <a:t>cialis 100 mg 4 tablet fiyat</a:t>
            </a:r>
            <a:br/>
            <a:r>
              <a:rPr b="false" i="false" strike="noStrike" sz="1200" u="none">
                <a:solidFill>
                  <a:srgbClr val="FFFFFF"/>
                </a:solidFill>
                <a:latin typeface="Calibri"/>
              </a:rPr>
              <a:t>cialis pas cher canada</a:t>
            </a:r>
            <a:br/>
            <a:r>
              <a:rPr b="false" i="false" strike="noStrike" sz="1200" u="none">
                <a:solidFill>
                  <a:srgbClr val="FFFFFF"/>
                </a:solidFill>
                <a:latin typeface="Calibri"/>
              </a:rPr>
              <a:t>cheap rx cialis</a:t>
            </a:r>
            <a:br/>
            <a:r>
              <a:rPr b="false" i="false" strike="noStrike" sz="1200" u="none">
                <a:solidFill>
                  <a:srgbClr val="FFFFFF"/>
                </a:solidFill>
                <a:latin typeface="Calibri"/>
              </a:rPr>
              <a:t>Results of IBS clinical trials with different therapies tailored to the patient needs indicate that a cyclic treatment therapy is advisable to counteract the nature of the disease.</a:t>
            </a:r>
            <a:br/>
            <a:r>
              <a:rPr b="false" i="false" strike="noStrike" sz="1200" u="none">
                <a:solidFill>
                  <a:srgbClr val="FFFFFF"/>
                </a:solidFill>
                <a:latin typeface="Calibri"/>
              </a:rPr>
              <a:t>cialis generico brasil comprar</a:t>
            </a:r>
            <a:br/>
            <a:r>
              <a:rPr b="false" i="false" strike="noStrike" sz="1200" u="none">
                <a:solidFill>
                  <a:srgbClr val="FFFFFF"/>
                </a:solidFill>
                <a:latin typeface="Calibri"/>
              </a:rPr>
              <a:t>cialis apoteka beograd cena</a:t>
            </a:r>
            <a:br/>
            <a:r>
              <a:rPr b="false" i="false" strike="noStrike" sz="1200" u="none">
                <a:solidFill>
                  <a:srgbClr val="FFFFFF"/>
                </a:solidFill>
                <a:latin typeface="Calibri"/>
              </a:rPr>
              <a:t>Mild gas evolution was noticed and the biphasic solution was stirred at ambient for 45 minutes</a:t>
            </a:r>
            <a:br/>
            <a:r>
              <a:rPr b="false" i="false" strike="noStrike" sz="1200" u="none">
                <a:solidFill>
                  <a:srgbClr val="FFFFFF"/>
                </a:solidFill>
                <a:latin typeface="Calibri"/>
              </a:rPr>
              <a:t>price of cialis 5 mg</a:t>
            </a:r>
            <a:br/>
            <a:r>
              <a:rPr b="false" i="false" strike="noStrike" sz="1200" u="none">
                <a:solidFill>
                  <a:srgbClr val="FFFFFF"/>
                </a:solidFill>
                <a:latin typeface="Calibri"/>
              </a:rPr>
              <a:t>Instruct to d/c therapy and seek immediate medical therapy if nephrotoxicity, hepatotoxicity, or anaphylaxis occurs</a:t>
            </a:r>
            <a:br/>
            <a:r>
              <a:rPr b="false" i="false" strike="noStrike" sz="1200" u="none">
                <a:solidFill>
                  <a:srgbClr val="FFFFFF"/>
                </a:solidFill>
                <a:latin typeface="Calibri"/>
              </a:rPr>
              <a:t>cialis generico preo no brasil</a:t>
            </a:r>
            <a:br/>
            <a:r>
              <a:rPr b="false" i="false" strike="noStrike" sz="1200" u="none">
                <a:solidFill>
                  <a:srgbClr val="FFFFFF"/>
                </a:solidFill>
                <a:latin typeface="Calibri"/>
              </a:rPr>
              <a:t>cialis daily use online</a:t>
            </a:r>
            <a:br/>
            <a:r>
              <a:rPr b="false" i="false" strike="noStrike" sz="1200" u="none">
                <a:solidFill>
                  <a:srgbClr val="FFFFFF"/>
                </a:solidFill>
                <a:latin typeface="Calibri"/>
              </a:rPr>
              <a:t>buy cheap cialis online uk</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and caffeine</a:t>
            </a:r>
            <a:br/>
            <a:r>
              <a:rPr b="false" i="false" strike="noStrike" sz="1200" u="none">
                <a:solidFill>
                  <a:srgbClr val="FFFFFF"/>
                </a:solidFill>
                <a:latin typeface="Calibri"/>
              </a:rPr>
              <a:t>cialis prices 5mg</a:t>
            </a:r>
            <a:br/>
            <a:r>
              <a:rPr b="false" i="false" strike="noStrike" sz="1200" u="none">
                <a:solidFill>
                  <a:srgbClr val="FFFFFF"/>
                </a:solidFill>
                <a:latin typeface="Calibri"/>
              </a:rPr>
              <a:t>cialis 5 mg comprim?pellicul?bo?e de 28 prix</a:t>
            </a:r>
            <a:br/>
            <a:r>
              <a:rPr b="false" i="false" strike="noStrike" sz="1200" u="none">
                <a:solidFill>
                  <a:srgbClr val="FFFFFF"/>
                </a:solidFill>
                <a:latin typeface="Calibri"/>
              </a:rPr>
              <a:t>I have been suffering from chronic urticaria, angioedema and 5 other auto-immune diseases including Addison&amp;#8217;s disease for most of my life</a:t>
            </a:r>
            <a:br/>
            <a:r>
              <a:rPr b="false" i="false" strike="noStrike" sz="1200" u="none">
                <a:solidFill>
                  <a:srgbClr val="FFFFFF"/>
                </a:solidFill>
                <a:latin typeface="Calibri"/>
              </a:rPr>
              <a:t>cialis 20mg price in india</a:t>
            </a:r>
            <a:br/>
            <a:r>
              <a:rPr b="false" i="false" strike="noStrike" sz="1200" u="none">
                <a:solidFill>
                  <a:srgbClr val="FFFFFF"/>
                </a:solidFill>
                <a:latin typeface="Calibri"/>
              </a:rPr>
              <a:t>cialis general rx</a:t>
            </a:r>
            <a:br/>
            <a:r>
              <a:rPr b="false" i="false" strike="noStrike" sz="1200" u="none">
                <a:solidFill>
                  <a:srgbClr val="FFFFFF"/>
                </a:solidFill>
                <a:latin typeface="Calibri"/>
              </a:rPr>
              <a:t>For more information see: http://pda.state.pa.us/SpottedLaternfly/</a:t>
            </a:r>
            <a:br/>
            <a:r>
              <a:rPr b="false" i="false" strike="noStrike" sz="1200" u="none">
                <a:solidFill>
                  <a:srgbClr val="FFFFFF"/>
                </a:solidFill>
                <a:latin typeface="Calibri"/>
              </a:rPr>
              <a:t>cialis for daily use canada</a:t>
            </a:r>
            <a:br/>
            <a:r>
              <a:rPr b="false" i="false" strike="noStrike" sz="1200" u="none">
                <a:solidFill>
                  <a:srgbClr val="FFFFFF"/>
                </a:solidFill>
                <a:latin typeface="Calibri"/>
              </a:rPr>
              <a:t>cialis kamagra-jelly</a:t>
            </a:r>
            <a:br/>
            <a:r>
              <a:rPr b="false" i="false" strike="noStrike" sz="1200" u="none">
                <a:solidFill>
                  <a:srgbClr val="FFFFFF"/>
                </a:solidFill>
                <a:latin typeface="Calibri"/>
              </a:rPr>
              <a:t>cheapest generic cialis uk</a:t>
            </a:r>
            <a:br/>
            <a:r>
              <a:rPr b="false" i="false" strike="noStrike" sz="1200" u="none">
                <a:solidFill>
                  <a:srgbClr val="FFFFFF"/>
                </a:solidFill>
                <a:latin typeface="Calibri"/>
              </a:rPr>
              <a:t>cialis daily dose price</a:t>
            </a:r>
            <a:br/>
            <a:r>
              <a:rPr b="false" i="false" strike="noStrike" sz="1200" u="none">
                <a:solidFill>
                  <a:srgbClr val="FFFFFF"/>
                </a:solidFill>
                <a:latin typeface="Calibri"/>
              </a:rPr>
              <a:t>Brainstem auditory evoked response (BAER) testing may also be performed in some patients.</a:t>
            </a:r>
            <a:br/>
            <a:r>
              <a:rPr b="false" i="false" strike="noStrike" sz="1200" u="none">
                <a:solidFill>
                  <a:srgbClr val="FFFFFF"/>
                </a:solidFill>
                <a:latin typeface="Calibri"/>
              </a:rPr>
              <a:t>cialis 80 mg malaysia</a:t>
            </a:r>
            <a:br/>
            <a:r>
              <a:rPr b="false" i="false" strike="noStrike" sz="1200" u="none">
                <a:solidFill>
                  <a:srgbClr val="FFFFFF"/>
                </a:solidFill>
                <a:latin typeface="Calibri"/>
              </a:rPr>
              <a:t>They took my father from me prematurely.</a:t>
            </a:r>
            <a:br/>
            <a:r>
              <a:rPr b="false" i="false" strike="noStrike" sz="1200" u="none">
                <a:solidFill>
                  <a:srgbClr val="FFFFFF"/>
                </a:solidFill>
                <a:latin typeface="Calibri"/>
              </a:rPr>
              <a:t>cialis by canadian health shop</a:t>
            </a:r>
            <a:br/>
            <a:r>
              <a:rPr b="false" i="false" strike="noStrike" sz="1200" u="none">
                <a:solidFill>
                  <a:srgbClr val="FFFFFF"/>
                </a:solidFill>
                <a:latin typeface="Calibri"/>
              </a:rPr>
              <a:t>buy generic cialis india</a:t>
            </a:r>
            <a:br/>
            <a:r>
              <a:rPr b="false" i="false" strike="noStrike" sz="1200" u="none">
                <a:solidFill>
                  <a:srgbClr val="FFFFFF"/>
                </a:solidFill>
                <a:latin typeface="Calibri"/>
              </a:rPr>
              <a:t>no prescription cialis lowest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want to make a withdrawal http://www.adrenalicia.com/?silvitra-online silvitra reviews Schlereth extended the conversation to vicious, and illegal, hits in the NFL</a:t>
            </a:r>
            <a:br/>
            <a:r>
              <a:rPr b="false" i="false" strike="noStrike" sz="1200" u="none">
                <a:solidFill>
                  <a:srgbClr val="FFFFFF"/>
                </a:solidFill>
                <a:latin typeface="Calibri"/>
              </a:rPr>
              <a:t>prezzo del cialis originale</a:t>
            </a:r>
            <a:br/>
            <a:r>
              <a:rPr b="false" i="false" strike="noStrike" sz="1200" u="none">
                <a:solidFill>
                  <a:srgbClr val="FFFFFF"/>
                </a:solidFill>
                <a:latin typeface="Calibri"/>
              </a:rPr>
              <a:t>Ill right away seize your rss feed to stay up-to-date with any kind of updates</a:t>
            </a:r>
            <a:br/>
            <a:r>
              <a:rPr b="false" i="false" strike="noStrike" sz="1200" u="none">
                <a:solidFill>
                  <a:srgbClr val="FFFFFF"/>
                </a:solidFill>
                <a:latin typeface="Calibri"/>
              </a:rPr>
              <a:t>cialis 20 gram</a:t>
            </a:r>
            <a:br/>
            <a:r>
              <a:rPr b="false" i="false" strike="noStrike" sz="1200" u="none">
                <a:solidFill>
                  <a:srgbClr val="FFFFFF"/>
                </a:solidFill>
                <a:latin typeface="Calibri"/>
              </a:rPr>
              <a:t>Antipsychotic treatment itself, however, may suppress (or partially suppress) the signs and symptoms of the syndrome and thereby may possibly mask the underlying disease process</a:t>
            </a:r>
            <a:br/>
            <a:r>
              <a:rPr b="false" i="false" strike="noStrike" sz="1200" u="none">
                <a:solidFill>
                  <a:srgbClr val="FFFFFF"/>
                </a:solidFill>
                <a:latin typeface="Calibri"/>
              </a:rPr>
              <a:t>cialis price in the philippines</a:t>
            </a:r>
            <a:br/>
            <a:r>
              <a:rPr b="false" i="false" strike="noStrike" sz="1200" u="none">
                <a:solidFill>
                  <a:srgbClr val="FFFFFF"/>
                </a:solidFill>
                <a:latin typeface="Calibri"/>
              </a:rPr>
              <a:t>Information was obtained from a central data depository, the Department of Health Information and Statistics, Czech Republic.</a:t>
            </a:r>
            <a:br/>
            <a:r>
              <a:rPr b="false" i="false" strike="noStrike" sz="1200" u="none">
                <a:solidFill>
                  <a:srgbClr val="FFFFFF"/>
                </a:solidFill>
                <a:latin typeface="Calibri"/>
              </a:rPr>
              <a:t>como comprar cialis generico en mexico</a:t>
            </a:r>
            <a:br/>
            <a:r>
              <a:rPr b="false" i="false" strike="noStrike" sz="1200" u="none">
                <a:solidFill>
                  <a:srgbClr val="FFFFFF"/>
                </a:solidFill>
                <a:latin typeface="Calibri"/>
              </a:rPr>
              <a:t>I&amp;#8217;m sick of the Catholic Agenda</a:t>
            </a:r>
            <a:br/>
            <a:r>
              <a:rPr b="false" i="false" strike="noStrike" sz="1200" u="none">
                <a:solidFill>
                  <a:srgbClr val="FFFFFF"/>
                </a:solidFill>
                <a:latin typeface="Calibri"/>
              </a:rPr>
              <a:t>como usar cialis de 5mg</a:t>
            </a:r>
            <a:br/>
            <a:r>
              <a:rPr b="false" i="false" strike="noStrike" sz="1200" u="none">
                <a:solidFill>
                  <a:srgbClr val="FFFFFF"/>
                </a:solidFill>
                <a:latin typeface="Calibri"/>
              </a:rPr>
              <a:t>You truly surpassed people&amp;rsquo;s desires</a:t>
            </a:r>
            <a:br/>
            <a:r>
              <a:rPr b="false" i="false" strike="noStrike" sz="1200" u="none">
                <a:solidFill>
                  <a:srgbClr val="FFFFFF"/>
                </a:solidFill>
                <a:latin typeface="Calibri"/>
              </a:rPr>
              <a:t>socialist workers party ukraine</a:t>
            </a:r>
            <a:br/>
            <a:r>
              <a:rPr b="false" i="false" strike="noStrike" sz="1200" u="none">
                <a:solidFill>
                  <a:srgbClr val="FFFFFF"/>
                </a:solidFill>
                <a:latin typeface="Calibri"/>
              </a:rPr>
              <a:t>buy generic cialis online now</a:t>
            </a:r>
            <a:br/>
            <a:r>
              <a:rPr b="false" i="false" strike="noStrike" sz="1200" u="none">
                <a:solidFill>
                  <a:srgbClr val="FFFFFF"/>
                </a:solidFill>
                <a:latin typeface="Calibri"/>
              </a:rPr>
              <a:t>Allegra D is a drug that combines fexofenadine and pseudoephedrine</a:t>
            </a:r>
            <a:br/>
            <a:r>
              <a:rPr b="false" i="false" strike="noStrike" sz="1200" u="none">
                <a:solidFill>
                  <a:srgbClr val="FFFFFF"/>
                </a:solidFill>
                <a:latin typeface="Calibri"/>
              </a:rPr>
              <a:t>iscrizione albo commercialisti padova</a:t>
            </a:r>
            <a:br/>
            <a:r>
              <a:rPr b="false" i="false" strike="noStrike" sz="1200" u="none">
                <a:solidFill>
                  <a:srgbClr val="FFFFFF"/>
                </a:solidFill>
                <a:latin typeface="Calibri"/>
              </a:rPr>
              <a:t>After exploring a few of the blog articles on your website, I really like your technique of blogging</a:t>
            </a:r>
            <a:br/>
            <a:r>
              <a:rPr b="false" i="false" strike="noStrike" sz="1200" u="none">
                <a:solidFill>
                  <a:srgbClr val="FFFFFF"/>
                </a:solidFill>
                <a:latin typeface="Calibri"/>
              </a:rPr>
              <a:t>vente cialis quebec</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20 mg precio farmacia</a:t>
            </a:r>
            <a:br/>
            <a:r>
              <a:rPr b="false" i="false" strike="noStrike" sz="1200" u="none">
                <a:solidFill>
                  <a:srgbClr val="FFFFFF"/>
                </a:solidFill>
                <a:latin typeface="Calibri"/>
              </a:rPr>
              <a:t>I used to insist on Levi&amp;#8217;s jeans, but these days I&amp;#8217;m less picky about fashion and tend to go with whatever I can find at Baleno, or Uniqlo if I want quality</a:t>
            </a:r>
            <a:br/>
            <a:r>
              <a:rPr b="false" i="false" strike="noStrike" sz="1200" u="none">
                <a:solidFill>
                  <a:srgbClr val="FFFFFF"/>
                </a:solidFill>
                <a:latin typeface="Calibri"/>
              </a:rPr>
              <a:t>cialis dosage range</a:t>
            </a:r>
            <a:br/>
            <a:r>
              <a:rPr b="false" i="false" strike="noStrike" sz="1200" u="none">
                <a:solidFill>
                  <a:srgbClr val="FFFFFF"/>
                </a:solidFill>
                <a:latin typeface="Calibri"/>
              </a:rPr>
              <a:t>cialis dapoxetine generic</a:t>
            </a:r>
            <a:br/>
            <a:r>
              <a:rPr b="false" i="false" strike="noStrike" sz="1200" u="none">
                <a:solidFill>
                  <a:srgbClr val="FFFFFF"/>
                </a:solidFill>
                <a:latin typeface="Calibri"/>
              </a:rPr>
              <a:t>what does cialis do to your body</a:t>
            </a:r>
            <a:br/>
            <a:r>
              <a:rPr b="false" i="false" strike="noStrike" sz="1200" u="none">
                <a:solidFill>
                  <a:srgbClr val="FFFFFF"/>
                </a:solidFill>
                <a:latin typeface="Calibri"/>
              </a:rPr>
              <a:t>But it hasnt worked out that way</a:t>
            </a:r>
            <a:br/>
            <a:r>
              <a:rPr b="false" i="false" strike="noStrike" sz="1200" u="none">
                <a:solidFill>
                  <a:srgbClr val="FFFFFF"/>
                </a:solidFill>
                <a:latin typeface="Calibri"/>
              </a:rPr>
              <a:t>canadian health&amp;ampcare mall cialis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2016-01-02T01:57:14+04:00</dcterms:created>
  <dcterms:modified xsi:type="dcterms:W3CDTF">2016-01-02T01:57:14+04:00</dcterms:modified>
  <dc:title>Precio Cialis 10 Mg En Farmacia - 20 Mg Cialis Too Much</dc:title>
  <dc:description>Can i import cialis into canada, buy inexpensive cialis, socialism examples in animal farm, should i take 10 or 20 mg of cialis, 20 mg cialis too much, cialis 20 mg precio farmacia, canadian health&amp;ampcare mall cialis</dc:description>
  <dc:subject>Precio Cialis 10 Mg En Farmacia - 20 Mg Cialis Too Much</dc:subject>
  <cp:keywords>ordine dei dottori commercialisti e degli esperti contabili di bologna bologna, does generic cialis work reviews, orari segreteria ordine dottori commercialisti roma, buy lilly cialis uk, cialis online comprar, cialis cheap prices, what is the price for cialis, cheap rx cialis, no prescription cialis lowest price, como comprar cialis generico en mexico</cp:keywords>
  <cp:category/>
</cp:coreProperties>
</file>