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2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3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4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5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4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Buy Cialis Soft Tabs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 patients present with skin complaints (eg, urticaria, angioedema) along with respiratory, gastrointestinal, or cardiovascular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wholesale cialis suppliers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lilly icos tadalafil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20mg lilly france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generico espaa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2020 mg 20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precio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[url=http://tiande24.ru/product_info.php/products_id/144]    Master Herb 2 .[/url]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cialis side effects last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socialist caucus democratic party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cialis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levitra vs cialis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cialis from canada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soft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often should you take cialis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precio farmacia espaa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generika 20mg erfahrungen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cialis available in the united states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prices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know the address? stendra avanafil quando in italia All she needs is something blue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super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some what difficult for me to justify purchasing Soylent as a sporadic food replacement.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 necesario receta para comprar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prezzo cialis svizzera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accommodate expertise in most topic community and therefore are able to service plan an individual in a different subject or topic area demanded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voucher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 mg ile 20 mg arasndaki fark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aus deutschland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de 2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physician [url=http://buyvermox.se/]vermox[/url] concerning all the prescription as well as over-the-counter medicines you make use of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5mg online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safe to order cialis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acheter cialis original en france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5mg 28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canada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chinese cialis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for sale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Guests included Kelly Osbourne, Adam Lambert, Julianne 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cialis over the counter in germany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20 mg 8 film tablet fiyat&amp;#305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billiger geworden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cialis factory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Females who carry the mutation usually do not display any symptoms, but about 8&amp;mdash;10% of them will show some manifestation of the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it mean if cialis does not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canadian pharmacy cialis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socialist economy advantages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alcohol and cialis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 mg 20 mg arasndaki fark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don&amp;#8217;t know&amp;#8230; I&amp;#8217;ve had surgery on the wound and been given flagyl, clindomycin and vanc again, which was to keep me from going the c-diff route again.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cialis in spain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kamagra vs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alternatives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drug stores pei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Augmentin is een antibioticum, dat werkt door het doden van de bacterin, die de infectie veroorzaken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healthy meds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cialis in ontario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ou trouver du cialis sur internet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cialis from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will happen if i take two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quickly added that he would not comment on them, leaving unclear the framework for the talks that he struggled for six months to get back on track.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cialis recreational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actual it will be possible boot styles on the other hand may be found in under pronating colors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express lieferung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srbija prodaja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pre?o de cialis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sequel, on the other hand, which thought it was ABOUT SOMETHING, was just blunder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prix cialis 20 mg comprim pellicul bote de 8 en pharmacie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Whether I am moral or immoral has nothing to do with my non-situational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ou acheter cialis sur le net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often can i take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cialis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2.5 mg cialis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tadalafil (cialis) de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canadian pharmacy cialis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precio cialis en farmacias de espaa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note that it is impossible to provide a comprehensive list of products in each category, and some products contain more than one active ingredient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 mg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 you do when cialis doesn&amp;#39t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pagar cialis con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dosage 50 mg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a good choice for when you have to spend a lot of time outdoors because you&amp;#8217;re getting sun protection plus an oil-free look.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cialis trial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cialis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generika rezeptfrei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cialis canada shipping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cialis,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20mg tablets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objective of gonadotrophin therapy is to produce mature follicles, which can be released by injection of HCG.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cialis soft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10 mg tabletti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I&amp;#039;m unemployed dressmaker oral cytotec pike rational When Iain Duncan Smith was questioned about how far behind these trials seemed to be, he said, The numbers are irrelevant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assumed that this was due to my sad stressful life and if I wasn&amp;#8217;t taking pristiq I&amp;#8217;d be much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generique pharmacie en ligne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fondazione dottori commercialisti di bologna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cialis safety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Medication Guide, which addresses these safety issues and should be handed out with each ketoconazole prescription, has also been added.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acquistare cialis generico in farmacia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5 mg preisvergleich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several more pounds to lose, and i hope that my weight loss keeps up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cialis alternative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kamagra-cialis.biz recensioni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brand cialis on 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generico di qualit (tadalafil)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soft cialis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cialis real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albo dottori commercialisti roma orari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unterschied zwischen cialis cialis generika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Anatomiska avvikelser i skelette, kotor och stdstrukturer leder till kad belastning och manifesteras ofta som ryggsmrta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iscrizione albo commercialisti verona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prix pharmacie belgique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tablete uputstvo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smoke weed while taking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for sale india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alternative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commercial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causes both tinnitus and vertigo in 0.1 to 2% of the people taking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whats the shelf life for cialis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cialis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cialis tadalafil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socialist workers party presidential candidates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generic cialis online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2016-01-02T01:57:12+04:00</dcterms:created>
  <dcterms:modified xsi:type="dcterms:W3CDTF">2016-01-02T01:57:12+04:00</dcterms:modified>
  <dc:title>Cialis Generico Espaa - Generic Cialis Factory</dc:title>
  <dc:description>Socialist caucus democratic party, cialis precio farmacia espaa, cialis alternatives over the counter, what do you do when cialis doesn&amp;#39t work, cheap cialis, paypal, cialis generique pharmacie en ligne, iscrizione albo commercialisti verona</dc:description>
  <dc:subject>Cialis Generico Espaa - Generic Cialis Factory</dc:subject>
  <cp:keywords>prezzo cialis svizzera, safe to order cialis online, cialis for sale no prescription, alcohol and cialis, cialis 5 mg 20 mg arasndaki fark, cialis alternatives over the counter, drug stores pei cialis, cialis generika rezeptfrei paypal, buy cialis soft tabs, acquistare cialis generico in farmacia</cp:keywords>
  <cp:category/>
</cp:coreProperties>
</file>