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Cialis 20 Mg Prescribing Information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zu verkaufen</a:t>
            </a:r>
            <a:br/>
            <a:r>
              <a:rPr b="false" i="false" strike="noStrike" sz="1200" u="none">
                <a:solidFill>
                  <a:srgbClr val="FFFFFF"/>
                </a:solidFill>
                <a:latin typeface="Calibri"/>
              </a:rPr>
              <a:t>cialis generico en mexico precio</a:t>
            </a:r>
            <a:br/>
            <a:r>
              <a:rPr b="false" i="false" strike="noStrike" sz="1200" u="none">
                <a:solidFill>
                  <a:srgbClr val="FFFFFF"/>
                </a:solidFill>
                <a:latin typeface="Calibri"/>
              </a:rPr>
              <a:t>It is important to take the tablets regularly</a:t>
            </a:r>
            <a:br/>
            <a:r>
              <a:rPr b="false" i="false" strike="noStrike" sz="1200" u="none">
                <a:solidFill>
                  <a:srgbClr val="FFFFFF"/>
                </a:solidFill>
                <a:latin typeface="Calibri"/>
              </a:rPr>
              <a:t>cialis user reviews for bph</a:t>
            </a:r>
            <a:br/>
            <a:r>
              <a:rPr b="false" i="false" strike="noStrike" sz="1200" u="none">
                <a:solidFill>
                  <a:srgbClr val="FFFFFF"/>
                </a:solidFill>
                <a:latin typeface="Calibri"/>
              </a:rPr>
              <a:t>cialis 5 mg originale prezzo</a:t>
            </a:r>
            <a:br/>
            <a:r>
              <a:rPr b="false" i="false" strike="noStrike" sz="1200" u="none">
                <a:solidFill>
                  <a:srgbClr val="FFFFFF"/>
                </a:solidFill>
                <a:latin typeface="Calibri"/>
              </a:rPr>
              <a:t>It&amp;#8217;s always very cool and jam-packed with a good time for me and my office acquaintances to visit your blog particularly thrice per week to read the fresh secrets you will have</a:t>
            </a:r>
            <a:br/>
            <a:r>
              <a:rPr b="false" i="false" strike="noStrike" sz="1200" u="none">
                <a:solidFill>
                  <a:srgbClr val="FFFFFF"/>
                </a:solidFill>
                <a:latin typeface="Calibri"/>
              </a:rPr>
              <a:t>cialis daily dosage side effects</a:t>
            </a:r>
            <a:br/>
            <a:r>
              <a:rPr b="false" i="false" strike="noStrike" sz="1200" u="none">
                <a:solidFill>
                  <a:srgbClr val="FFFFFF"/>
                </a:solidFill>
                <a:latin typeface="Calibri"/>
              </a:rPr>
              <a:t>My RE told me we have the same risk of multiples as we did while on clomid and since were doing an IUI maybeslightly higher</a:t>
            </a:r>
            <a:br/>
            <a:r>
              <a:rPr b="false" i="false" strike="noStrike" sz="1200" u="none">
                <a:solidFill>
                  <a:srgbClr val="FFFFFF"/>
                </a:solidFill>
                <a:latin typeface="Calibri"/>
              </a:rPr>
              <a:t>cialis 5mg kaufen ohne rezept</a:t>
            </a:r>
            <a:br/>
            <a:r>
              <a:rPr b="false" i="false" strike="noStrike" sz="1200" u="none">
                <a:solidFill>
                  <a:srgbClr val="FFFFFF"/>
                </a:solidFill>
                <a:latin typeface="Calibri"/>
              </a:rPr>
              <a:t>genuine cialis no prescription uk</a:t>
            </a:r>
            <a:br/>
            <a:r>
              <a:rPr b="false" i="false" strike="noStrike" sz="1200" u="none">
                <a:solidFill>
                  <a:srgbClr val="FFFFFF"/>
                </a:solidFill>
                <a:latin typeface="Calibri"/>
              </a:rPr>
              <a:t>D mannose is where its at I share this experience of UTI&amp;#39;s following sex and stressful situations</a:t>
            </a:r>
            <a:br/>
            <a:r>
              <a:rPr b="false" i="false" strike="noStrike" sz="1200" u="none">
                <a:solidFill>
                  <a:srgbClr val="FFFFFF"/>
                </a:solidFill>
                <a:latin typeface="Calibri"/>
              </a:rPr>
              <a:t>cialis 20mg stopped working</a:t>
            </a:r>
            <a:br/>
            <a:r>
              <a:rPr b="false" i="false" strike="noStrike" sz="1200" u="none">
                <a:solidFill>
                  <a:srgbClr val="FFFFFF"/>
                </a:solidFill>
                <a:latin typeface="Calibri"/>
              </a:rPr>
              <a:t>comment acheter du cialis en belgique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20mg price in south africa</a:t>
            </a:r>
            <a:br/>
            <a:r>
              <a:rPr b="false" i="false" strike="noStrike" sz="1200" u="none">
                <a:solidFill>
                  <a:srgbClr val="FFFFFF"/>
                </a:solidFill>
                <a:latin typeface="Calibri"/>
              </a:rPr>
              <a:t>cialis stamina-rx</a:t>
            </a:r>
            <a:br/>
            <a:r>
              <a:rPr b="false" i="false" strike="noStrike" sz="1200" u="none">
                <a:solidFill>
                  <a:srgbClr val="FFFFFF"/>
                </a:solidFill>
                <a:latin typeface="Calibri"/>
              </a:rPr>
              <a:t>Bette, I had been taking Ambien or its geq for more than 10 years</a:t>
            </a:r>
            <a:br/>
            <a:r>
              <a:rPr b="false" i="false" strike="noStrike" sz="1200" u="none">
                <a:solidFill>
                  <a:srgbClr val="FFFFFF"/>
                </a:solidFill>
                <a:latin typeface="Calibri"/>
              </a:rPr>
              <a:t>how to use cialis tadalafil 20mg</a:t>
            </a:r>
            <a:br/>
            <a:r>
              <a:rPr b="false" i="false" strike="noStrike" sz="1200" u="none">
                <a:solidFill>
                  <a:srgbClr val="FFFFFF"/>
                </a:solidFill>
                <a:latin typeface="Calibri"/>
              </a:rPr>
              <a:t>how to take cialis recreational</a:t>
            </a:r>
            <a:br/>
            <a:r>
              <a:rPr b="false" i="false" strike="noStrike" sz="1200" u="none">
                <a:solidFill>
                  <a:srgbClr val="FFFFFF"/>
                </a:solidFill>
                <a:latin typeface="Calibri"/>
              </a:rPr>
              <a:t>cialis patentti</a:t>
            </a:r>
            <a:br/>
            <a:r>
              <a:rPr b="false" i="false" strike="noStrike" sz="1200" u="none">
                <a:solidFill>
                  <a:srgbClr val="FFFFFF"/>
                </a:solidFill>
                <a:latin typeface="Calibri"/>
              </a:rPr>
              <a:t>buy cialis 20 mg online</a:t>
            </a:r>
            <a:br/>
            <a:r>
              <a:rPr b="false" i="false" strike="noStrike" sz="1200" u="none">
                <a:solidFill>
                  <a:srgbClr val="FFFFFF"/>
                </a:solidFill>
                <a:latin typeface="Calibri"/>
              </a:rPr>
              <a:t>Have you got any qualifications? slot machine casino games online Another forgotten chapter in the history of blue-chip America that Mizruchi highlights involves health-care reform</a:t>
            </a:r>
            <a:br/>
            <a:r>
              <a:rPr b="false" i="false" strike="noStrike" sz="1200" u="none">
                <a:solidFill>
                  <a:srgbClr val="FFFFFF"/>
                </a:solidFill>
                <a:latin typeface="Calibri"/>
              </a:rPr>
              <a:t>de cuantos mg es el cialis</a:t>
            </a:r>
            <a:br/>
            <a:r>
              <a:rPr b="false" i="false" strike="noStrike" sz="1200" u="none">
                <a:solidFill>
                  <a:srgbClr val="FFFFFF"/>
                </a:solidFill>
                <a:latin typeface="Calibri"/>
              </a:rPr>
              <a:t>In all, Merck &amp; Co faced patent expiries of US$15.6bn in 2010 sales over the 2011-2013 period, according to ratings agency Fitch.</a:t>
            </a:r>
            <a:br/>
            <a:r>
              <a:rPr b="false" i="false" strike="noStrike" sz="1200" u="none">
                <a:solidFill>
                  <a:srgbClr val="FFFFFF"/>
                </a:solidFill>
                <a:latin typeface="Calibri"/>
              </a:rPr>
              <a:t>cialis 5mg costco</a:t>
            </a:r>
            <a:br/>
            <a:r>
              <a:rPr b="false" i="false" strike="noStrike" sz="1200" u="none">
                <a:solidFill>
                  <a:srgbClr val="FFFFFF"/>
                </a:solidFill>
                <a:latin typeface="Calibri"/>
              </a:rPr>
              <a:t>can i use cialis without ed</a:t>
            </a:r>
            <a:br/>
            <a:r>
              <a:rPr b="false" i="false" strike="noStrike" sz="1200" u="none">
                <a:solidFill>
                  <a:srgbClr val="FFFFFF"/>
                </a:solidFill>
                <a:latin typeface="Calibri"/>
              </a:rPr>
              <a:t>cialis de 5mg uso dirio</a:t>
            </a:r>
            <a:br/>
            <a:r>
              <a:rPr b="false" i="false" strike="noStrike" sz="1200" u="none">
                <a:solidFill>
                  <a:srgbClr val="FFFFFF"/>
                </a:solidFill>
                <a:latin typeface="Calibri"/>
              </a:rPr>
              <a:t>quick ship cialis no prescription</a:t>
            </a:r>
            <a:br/>
            <a:r>
              <a:rPr b="false" i="false" strike="noStrike" sz="1200" u="none">
                <a:solidFill>
                  <a:srgbClr val="FFFFFF"/>
                </a:solidFill>
                <a:latin typeface="Calibri"/>
              </a:rPr>
              <a:t>I&amp;rsquo;m extremely impressed together with your writing abilities as well as with the structure to your blog</a:t>
            </a:r>
            <a:br/>
            <a:r>
              <a:rPr b="false" i="false" strike="noStrike" sz="1200" u="none">
                <a:solidFill>
                  <a:srgbClr val="FFFFFF"/>
                </a:solidFill>
                <a:latin typeface="Calibri"/>
              </a:rPr>
              <a:t>farmacia online italia cialis generico</a:t>
            </a:r>
            <a:br/>
            <a:r>
              <a:rPr b="false" i="false" strike="noStrike" sz="1200" u="none">
                <a:solidFill>
                  <a:srgbClr val="FFFFFF"/>
                </a:solidFill>
                <a:latin typeface="Calibri"/>
              </a:rPr>
              <a:t>where to buy cialis in australia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comprare cialis online legale</a:t>
            </a:r>
            <a:br/>
            <a:r>
              <a:rPr b="false" i="false" strike="noStrike" sz="1200" u="none">
                <a:solidFill>
                  <a:srgbClr val="FFFFFF"/>
                </a:solidFill>
                <a:latin typeface="Calibri"/>
              </a:rPr>
              <a:t>Could I have , please? http://www.monaghanpeace.ie/calendar/ madam sore activate stendra card us She said the report seriously damaged Asiana&amp;#039;s reputation</a:t>
            </a:r>
            <a:br/>
            <a:r>
              <a:rPr b="false" i="false" strike="noStrike" sz="1200" u="none">
                <a:solidFill>
                  <a:srgbClr val="FFFFFF"/>
                </a:solidFill>
                <a:latin typeface="Calibri"/>
              </a:rPr>
              <a:t>ordine giovani dottori commercialisti treviso</a:t>
            </a:r>
            <a:br/>
            <a:r>
              <a:rPr b="false" i="false" strike="noStrike" sz="1200" u="none">
                <a:solidFill>
                  <a:srgbClr val="FFFFFF"/>
                </a:solidFill>
                <a:latin typeface="Calibri"/>
              </a:rPr>
              <a:t>cialis online in canada</a:t>
            </a:r>
            <a:br/>
            <a:r>
              <a:rPr b="false" i="false" strike="noStrike" sz="1200" u="none">
                <a:solidFill>
                  <a:srgbClr val="FFFFFF"/>
                </a:solidFill>
                <a:latin typeface="Calibri"/>
              </a:rPr>
              <a:t>canada drug cialis</a:t>
            </a:r>
            <a:br/>
            <a:r>
              <a:rPr b="false" i="false" strike="noStrike" sz="1200" u="none">
                <a:solidFill>
                  <a:srgbClr val="FFFFFF"/>
                </a:solidFill>
                <a:latin typeface="Calibri"/>
              </a:rPr>
              <a:t>generic cialis greece</a:t>
            </a:r>
            <a:br/>
            <a:r>
              <a:rPr b="false" i="false" strike="noStrike" sz="1200" u="none">
                <a:solidFill>
                  <a:srgbClr val="FFFFFF"/>
                </a:solidFill>
                <a:latin typeface="Calibri"/>
              </a:rPr>
              <a:t>These individual differences are why it&amp;#8217;s important for there to be large numbers of people in a data pool to be sure treatments do what we think they&amp;#8217;ll do</a:t>
            </a:r>
            <a:br/>
            <a:r>
              <a:rPr b="false" i="false" strike="noStrike" sz="1200" u="none">
                <a:solidFill>
                  <a:srgbClr val="FFFFFF"/>
                </a:solidFill>
                <a:latin typeface="Calibri"/>
              </a:rPr>
              <a:t>cialis trusted tabs</a:t>
            </a:r>
            <a:br/>
            <a:r>
              <a:rPr b="false" i="false" strike="noStrike" sz="1200" u="none">
                <a:solidFill>
                  <a:srgbClr val="FFFFFF"/>
                </a:solidFill>
                <a:latin typeface="Calibri"/>
              </a:rPr>
              <a:t>generic cialis from canada</a:t>
            </a:r>
            <a:br/>
            <a:r>
              <a:rPr b="false" i="false" strike="noStrike" sz="1200" u="none">
                <a:solidFill>
                  <a:srgbClr val="FFFFFF"/>
                </a:solidFill>
                <a:latin typeface="Calibri"/>
              </a:rPr>
              <a:t>comprar cialis de 5mg</a:t>
            </a:r>
            <a:br/>
            <a:r>
              <a:rPr b="false" i="false" strike="noStrike" sz="1200" u="none">
                <a:solidFill>
                  <a:srgbClr val="FFFFFF"/>
                </a:solidFill>
                <a:latin typeface="Calibri"/>
              </a:rPr>
              <a:t>generic cialis precautions</a:t>
            </a:r>
            <a:br/>
            <a:r>
              <a:rPr b="false" i="false" strike="noStrike" sz="1200" u="none">
                <a:solidFill>
                  <a:srgbClr val="FFFFFF"/>
                </a:solidFill>
                <a:latin typeface="Calibri"/>
              </a:rPr>
              <a:t>euro med cialis</a:t>
            </a:r>
            <a:br/>
            <a:r>
              <a:rPr b="false" i="false" strike="noStrike" sz="1200" u="none">
                <a:solidFill>
                  <a:srgbClr val="FFFFFF"/>
                </a:solidFill>
                <a:latin typeface="Calibri"/>
              </a:rPr>
              <a:t>prix cialis 20 mg comprim pellicul bote de 8</a:t>
            </a:r>
            <a:br/>
            <a:r>
              <a:rPr b="false" i="false" strike="noStrike" sz="1200" u="none">
                <a:solidFill>
                  <a:srgbClr val="FFFFFF"/>
                </a:solidFill>
                <a:latin typeface="Calibri"/>
              </a:rPr>
              <a:t>After reading the information you are giving us that was the confirmation I need it to trashed the Fosomax I bought</a:t>
            </a:r>
            <a:br/>
            <a:r>
              <a:rPr b="false" i="false" strike="noStrike" sz="1200" u="none">
                <a:solidFill>
                  <a:srgbClr val="FFFFFF"/>
                </a:solidFill>
                <a:latin typeface="Calibri"/>
              </a:rPr>
              <a:t>cheap cialis professional</a:t>
            </a:r>
            <a:br/>
            <a:r>
              <a:rPr b="false" i="false" strike="noStrike" sz="1200" u="none">
                <a:solidFill>
                  <a:srgbClr val="FFFFFF"/>
                </a:solidFill>
                <a:latin typeface="Calibri"/>
              </a:rPr>
              <a:t>how long before intercourse should i take cialis</a:t>
            </a:r>
            <a:br/>
            <a:r>
              <a:rPr b="false" i="false" strike="noStrike" sz="1200" u="none">
                <a:solidFill>
                  <a:srgbClr val="FFFFFF"/>
                </a:solidFill>
                <a:latin typeface="Calibri"/>
              </a:rPr>
              <a:t>crush cialis under tongue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maximum dose</a:t>
            </a:r>
            <a:br/>
            <a:r>
              <a:rPr b="false" i="false" strike="noStrike" sz="1200" u="none">
                <a:solidFill>
                  <a:srgbClr val="FFFFFF"/>
                </a:solidFill>
                <a:latin typeface="Calibri"/>
              </a:rPr>
              <a:t>cialis online bulgaria</a:t>
            </a:r>
            <a:br/>
            <a:r>
              <a:rPr b="false" i="false" strike="noStrike" sz="1200" u="none">
                <a:solidFill>
                  <a:srgbClr val="FFFFFF"/>
                </a:solidFill>
                <a:latin typeface="Calibri"/>
              </a:rPr>
              <a:t>buy brand cialis no prescription</a:t>
            </a:r>
            <a:br/>
            <a:r>
              <a:rPr b="false" i="false" strike="noStrike" sz="1200" u="none">
                <a:solidFill>
                  <a:srgbClr val="FFFFFF"/>
                </a:solidFill>
                <a:latin typeface="Calibri"/>
              </a:rPr>
              <a:t>Diet idiots the diet cheap pills</a:t>
            </a:r>
            <a:br/>
            <a:r>
              <a:rPr b="false" i="false" strike="noStrike" sz="1200" u="none">
                <a:solidFill>
                  <a:srgbClr val="FFFFFF"/>
                </a:solidFill>
                <a:latin typeface="Calibri"/>
              </a:rPr>
              <a:t>prix cialis 20 mg comprim? pellicul? bo?te de 4</a:t>
            </a:r>
            <a:br/>
            <a:r>
              <a:rPr b="false" i="false" strike="noStrike" sz="1200" u="none">
                <a:solidFill>
                  <a:srgbClr val="FFFFFF"/>
                </a:solidFill>
                <a:latin typeface="Calibri"/>
              </a:rPr>
              <a:t>cialis before cataract surgery</a:t>
            </a:r>
            <a:br/>
            <a:r>
              <a:rPr b="false" i="false" strike="noStrike" sz="1200" u="none">
                <a:solidFill>
                  <a:srgbClr val="FFFFFF"/>
                </a:solidFill>
                <a:latin typeface="Calibri"/>
              </a:rPr>
              <a:t>Nothing in this widely publicized Vytorin-simvastatin study implied that the drugs were worthless</a:t>
            </a:r>
            <a:br/>
            <a:r>
              <a:rPr b="false" i="false" strike="noStrike" sz="1200" u="none">
                <a:solidFill>
                  <a:srgbClr val="FFFFFF"/>
                </a:solidFill>
                <a:latin typeface="Calibri"/>
              </a:rPr>
              <a:t>cialis 30lu tablet 20 mg</a:t>
            </a:r>
            <a:br/>
            <a:r>
              <a:rPr b="false" i="false" strike="noStrike" sz="1200" u="none">
                <a:solidFill>
                  <a:srgbClr val="FFFFFF"/>
                </a:solidFill>
                <a:latin typeface="Calibri"/>
              </a:rPr>
              <a:t>I also use a baby&amp;#8217;s change pad I got from Walmart (pkg of 2 for $12), and put that between the blanket and bed in Holly&amp;#8217;s carrier&amp;#8230;&amp;#8230;.just for extra protection.</a:t>
            </a:r>
            <a:br/>
            <a:r>
              <a:rPr b="false" i="false" strike="noStrike" sz="1200" u="none">
                <a:solidFill>
                  <a:srgbClr val="FFFFFF"/>
                </a:solidFill>
                <a:latin typeface="Calibri"/>
              </a:rPr>
              <a:t>cuantos mg de cialis</a:t>
            </a:r>
            <a:br/>
            <a:r>
              <a:rPr b="false" i="false" strike="noStrike" sz="1200" u="none">
                <a:solidFill>
                  <a:srgbClr val="FFFFFF"/>
                </a:solidFill>
                <a:latin typeface="Calibri"/>
              </a:rPr>
              <a:t>cialis 5mg daily vs 20mg</a:t>
            </a:r>
            <a:br/>
            <a:r>
              <a:rPr b="false" i="false" strike="noStrike" sz="1200" u="none">
                <a:solidFill>
                  <a:srgbClr val="FFFFFF"/>
                </a:solidFill>
                <a:latin typeface="Calibri"/>
              </a:rPr>
              <a:t>Just pick what seems right for you and try to stick with it.</a:t>
            </a:r>
            <a:br/>
            <a:r>
              <a:rPr b="false" i="false" strike="noStrike" sz="1200" u="none">
                <a:solidFill>
                  <a:srgbClr val="FFFFFF"/>
                </a:solidFill>
                <a:latin typeface="Calibri"/>
              </a:rPr>
              <a:t>best cheap cialis</a:t>
            </a:r>
            <a:br/>
            <a:r>
              <a:rPr b="false" i="false" strike="noStrike" sz="1200" u="none">
                <a:solidFill>
                  <a:srgbClr val="FFFFFF"/>
                </a:solidFill>
                <a:latin typeface="Calibri"/>
              </a:rPr>
              <a:t>cialis generico pagar con paypal</a:t>
            </a:r>
            <a:br/>
            <a:r>
              <a:rPr b="false" i="false" strike="noStrike" sz="1200" u="none">
                <a:solidFill>
                  <a:srgbClr val="FFFFFF"/>
                </a:solidFill>
                <a:latin typeface="Calibri"/>
              </a:rPr>
              <a:t>Indicaes  Asma: SYMBICORT TURBUHALER est indicado no tratamento da asma nos casos em que o uso de uma associao (corticosteride inalatrio com um beta-2-agonista de ao prolongada) &amp;eacute; apropriado</a:t>
            </a:r>
            <a:br/>
            <a:r>
              <a:rPr b="false" i="false" strike="noStrike" sz="1200" u="none">
                <a:solidFill>
                  <a:srgbClr val="FFFFFF"/>
                </a:solidFill>
                <a:latin typeface="Calibri"/>
              </a:rPr>
              <a:t>take two cialis 5mg</a:t>
            </a:r>
            <a:br/>
            <a:r>
              <a:rPr b="false" i="false" strike="noStrike" sz="1200" u="none">
                <a:solidFill>
                  <a:srgbClr val="FFFFFF"/>
                </a:solidFill>
                <a:latin typeface="Calibri"/>
              </a:rPr>
              <a:t>where to buy cialis online in the us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with the assistance of friends in the film business, she is apparently looking to hire a new legal lawyer to broker a better deal.</a:t>
            </a:r>
            <a:br/>
            <a:r>
              <a:rPr b="false" i="false" strike="noStrike" sz="1200" u="none">
                <a:solidFill>
                  <a:srgbClr val="FFFFFF"/>
                </a:solidFill>
                <a:latin typeface="Calibri"/>
              </a:rPr>
              <a:t>how to take cialis for best results</a:t>
            </a:r>
            <a:br/>
            <a:r>
              <a:rPr b="false" i="false" strike="noStrike" sz="1200" u="none">
                <a:solidFill>
                  <a:srgbClr val="FFFFFF"/>
                </a:solidFill>
                <a:latin typeface="Calibri"/>
              </a:rPr>
              <a:t>cialis hap&amp;#305 nedir</a:t>
            </a:r>
            <a:br/>
            <a:r>
              <a:rPr b="false" i="false" strike="noStrike" sz="1200" u="none">
                <a:solidFill>
                  <a:srgbClr val="FFFFFF"/>
                </a:solidFill>
                <a:latin typeface="Calibri"/>
              </a:rPr>
              <a:t>cialis in israel</a:t>
            </a:r>
            <a:br/>
            <a:r>
              <a:rPr b="false" i="false" strike="noStrike" sz="1200" u="none">
                <a:solidFill>
                  <a:srgbClr val="FFFFFF"/>
                </a:solidFill>
                <a:latin typeface="Calibri"/>
              </a:rPr>
              <a:t>compare-generic-cialis-prices</a:t>
            </a:r>
            <a:br/>
            <a:r>
              <a:rPr b="false" i="false" strike="noStrike" sz="1200" u="none">
                <a:solidFill>
                  <a:srgbClr val="FFFFFF"/>
                </a:solidFill>
                <a:latin typeface="Calibri"/>
              </a:rPr>
              <a:t>ou trouver cialis sur le net</a:t>
            </a:r>
            <a:br/>
            <a:r>
              <a:rPr b="false" i="false" strike="noStrike" sz="1200" u="none">
                <a:solidFill>
                  <a:srgbClr val="FFFFFF"/>
                </a:solidFill>
                <a:latin typeface="Calibri"/>
              </a:rPr>
              <a:t>cialis 20 mg/90 pills</a:t>
            </a:r>
            <a:br/>
            <a:r>
              <a:rPr b="false" i="false" strike="noStrike" sz="1200" u="none">
                <a:solidFill>
                  <a:srgbClr val="FFFFFF"/>
                </a:solidFill>
                <a:latin typeface="Calibri"/>
              </a:rPr>
              <a:t>segreteria ordine dottori commercialisti roma</a:t>
            </a:r>
            <a:br/>
            <a:r>
              <a:rPr b="false" i="false" strike="noStrike" sz="1200" u="none">
                <a:solidFill>
                  <a:srgbClr val="FFFFFF"/>
                </a:solidFill>
                <a:latin typeface="Calibri"/>
              </a:rPr>
              <a:t>Esses pacientes devem ser cuidadosamente monitorados.</a:t>
            </a:r>
            <a:br/>
            <a:r>
              <a:rPr b="false" i="false" strike="noStrike" sz="1200" u="none">
                <a:solidFill>
                  <a:srgbClr val="FFFFFF"/>
                </a:solidFill>
                <a:latin typeface="Calibri"/>
              </a:rPr>
              <a:t>cialis soft reviews</a:t>
            </a:r>
            <a:br/>
            <a:r>
              <a:rPr b="false" i="false" strike="noStrike" sz="1200" u="none">
                <a:solidFill>
                  <a:srgbClr val="FFFFFF"/>
                </a:solidFill>
                <a:latin typeface="Calibri"/>
              </a:rPr>
              <a:t>cialis 5 mg para que sirve</a:t>
            </a:r>
            <a:br/>
            <a:r>
              <a:rPr b="false" i="false" strike="noStrike" sz="1200" u="none">
                <a:solidFill>
                  <a:srgbClr val="FFFFFF"/>
                </a:solidFill>
                <a:latin typeface="Calibri"/>
              </a:rPr>
              <a:t>A person necessarily help to make significantly articles I&amp;#8217;d state</a:t>
            </a:r>
            <a:br/>
            <a:r>
              <a:rPr b="false" i="false" strike="noStrike" sz="1200" u="none">
                <a:solidFill>
                  <a:srgbClr val="FFFFFF"/>
                </a:solidFill>
                <a:latin typeface="Calibri"/>
              </a:rPr>
              <a:t>cialis vietnam where to buy</a:t>
            </a:r>
            <a:br/>
            <a:r>
              <a:rPr b="false" i="false" strike="noStrike" sz="1200" u="none">
                <a:solidFill>
                  <a:srgbClr val="FFFFFF"/>
                </a:solidFill>
                <a:latin typeface="Calibri"/>
              </a:rPr>
              <a:t>achat cialis en ligne en france</a:t>
            </a:r>
            <a:br/>
            <a:r>
              <a:rPr b="false" i="false" strike="noStrike" sz="1200" u="none">
                <a:solidFill>
                  <a:srgbClr val="FFFFFF"/>
                </a:solidFill>
                <a:latin typeface="Calibri"/>
              </a:rPr>
              <a:t>buy cialis china</a:t>
            </a:r>
            <a:br/>
            <a:r>
              <a:rPr b="false" i="false" strike="noStrike" sz="1200" u="none">
                <a:solidFill>
                  <a:srgbClr val="FFFFFF"/>
                </a:solidFill>
                <a:latin typeface="Calibri"/>
              </a:rPr>
              <a:t>cialis 20 mg side effects</a:t>
            </a:r>
            <a:br/>
            <a:r>
              <a:rPr b="false" i="false" strike="noStrike" sz="1200" u="none">
                <a:solidFill>
                  <a:srgbClr val="FFFFFF"/>
                </a:solidFill>
                <a:latin typeface="Calibri"/>
              </a:rPr>
              <a:t>It&amp;#039;s serious macrobid dosage uti BlackBerry, which in June said subscriber numbers fell to 72million from 76 million in the previous quarter, did not updatethe number this quarter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10 mg price</a:t>
            </a:r>
            <a:br/>
            <a:r>
              <a:rPr b="false" i="false" strike="noStrike" sz="1200" u="none">
                <a:solidFill>
                  <a:srgbClr val="FFFFFF"/>
                </a:solidFill>
                <a:latin typeface="Calibri"/>
              </a:rPr>
              <a:t>Ohsaki, Y., Shirakawa, H., Miura, A., Giriwono, P</a:t>
            </a:r>
            <a:br/>
            <a:r>
              <a:rPr b="false" i="false" strike="noStrike" sz="1200" u="none">
                <a:solidFill>
                  <a:srgbClr val="FFFFFF"/>
                </a:solidFill>
                <a:latin typeface="Calibri"/>
              </a:rPr>
              <a:t>albo dei dottori commercialisti torino</a:t>
            </a:r>
            <a:br/>
            <a:r>
              <a:rPr b="false" i="false" strike="noStrike" sz="1200" u="none">
                <a:solidFill>
                  <a:srgbClr val="FFFFFF"/>
                </a:solidFill>
                <a:latin typeface="Calibri"/>
              </a:rPr>
              <a:t>cialis soft generic</a:t>
            </a:r>
            <a:br/>
            <a:r>
              <a:rPr b="false" i="false" strike="noStrike" sz="1200" u="none">
                <a:solidFill>
                  <a:srgbClr val="FFFFFF"/>
                </a:solidFill>
                <a:latin typeface="Calibri"/>
              </a:rPr>
              <a:t>generic cialis online + india</a:t>
            </a:r>
            <a:br/>
            <a:r>
              <a:rPr b="false" i="false" strike="noStrike" sz="1200" u="none">
                <a:solidFill>
                  <a:srgbClr val="FFFFFF"/>
                </a:solidFill>
                <a:latin typeface="Calibri"/>
              </a:rPr>
              <a:t>Stumbled on across upon across upon across upon negate the.</a:t>
            </a:r>
            <a:br/>
            <a:r>
              <a:rPr b="false" i="false" strike="noStrike" sz="1200" u="none">
                <a:solidFill>
                  <a:srgbClr val="FFFFFF"/>
                </a:solidFill>
                <a:latin typeface="Calibri"/>
              </a:rPr>
              <a:t>iscritti ordine dottori commercialisti torino</a:t>
            </a:r>
            <a:br/>
            <a:r>
              <a:rPr b="false" i="false" strike="noStrike" sz="1200" u="none">
                <a:solidFill>
                  <a:srgbClr val="FFFFFF"/>
                </a:solidFill>
                <a:latin typeface="Calibri"/>
              </a:rPr>
              <a:t>cialis erfahrungen 5mg</a:t>
            </a:r>
            <a:br/>
            <a:r>
              <a:rPr b="false" i="false" strike="noStrike" sz="1200" u="none">
                <a:solidFill>
                  <a:srgbClr val="FFFFFF"/>
                </a:solidFill>
                <a:latin typeface="Calibri"/>
              </a:rPr>
              <a:t>Patients with abnormal liver function may have trouble with this medication.Periodic liver enzyme evaluation (blood testing) is a good idea for patients on this medication long term.</a:t>
            </a:r>
            <a:br/>
            <a:r>
              <a:rPr b="false" i="false" strike="noStrike" sz="1200" u="none">
                <a:solidFill>
                  <a:srgbClr val="FFFFFF"/>
                </a:solidFill>
                <a:latin typeface="Calibri"/>
              </a:rPr>
              <a:t>order cialis online south africa</a:t>
            </a:r>
            <a:br/>
            <a:r>
              <a:rPr b="false" i="false" strike="noStrike" sz="1200" u="none">
                <a:solidFill>
                  <a:srgbClr val="FFFFFF"/>
                </a:solidFill>
                <a:latin typeface="Calibri"/>
              </a:rPr>
              <a:t>The place else may I get that kind of info written in such an ideal means? I&amp;#8217;ve a undertaking that I am simply now operating on, and I&amp;#8217;ve been on the look out for such information.</a:t>
            </a:r>
            <a:br/>
            <a:r>
              <a:rPr b="false" i="false" strike="noStrike" sz="1200" u="none">
                <a:solidFill>
                  <a:srgbClr val="FFFFFF"/>
                </a:solidFill>
                <a:latin typeface="Calibri"/>
              </a:rPr>
              <a:t>pre?o do cialis generico</a:t>
            </a:r>
            <a:br/>
            <a:r>
              <a:rPr b="false" i="false" strike="noStrike" sz="1200" u="none">
                <a:solidFill>
                  <a:srgbClr val="FFFFFF"/>
                </a:solidFill>
                <a:latin typeface="Calibri"/>
              </a:rPr>
              <a:t>cialis 5 mg costco</a:t>
            </a:r>
            <a:br/>
            <a:r>
              <a:rPr b="false" i="false" strike="noStrike" sz="1200" u="none">
                <a:solidFill>
                  <a:srgbClr val="FFFFFF"/>
                </a:solidFill>
                <a:latin typeface="Calibri"/>
              </a:rPr>
              <a:t>Caffeic and chlorogenic acids in Ilex paraguariensis extracts are the main inhibitors of AGE generation by methylglyoxal in model proteins</a:t>
            </a:r>
            <a:br/>
            <a:r>
              <a:rPr b="false" i="false" strike="noStrike" sz="1200" u="none">
                <a:solidFill>
                  <a:srgbClr val="FFFFFF"/>
                </a:solidFill>
                <a:latin typeface="Calibri"/>
              </a:rPr>
              <a:t>cialis 5mg price cvs</a:t>
            </a:r>
            <a:br/>
            <a:r>
              <a:rPr b="false" i="false" strike="noStrike" sz="1200" u="none">
                <a:solidFill>
                  <a:srgbClr val="FFFFFF"/>
                </a:solidFill>
                <a:latin typeface="Calibri"/>
              </a:rPr>
              <a:t>nyc cialis no prescription</a:t>
            </a:r>
            <a:br/>
            <a:r>
              <a:rPr b="false" i="false" strike="noStrike" sz="1200" u="none">
                <a:solidFill>
                  <a:srgbClr val="FFFFFF"/>
                </a:solidFill>
                <a:latin typeface="Calibri"/>
              </a:rPr>
              <a:t>cialis prices in mexico</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Their plan is to work with companies in a range of product categories, including tablet computing, smartphones, wearable electronics, consumer audio devices, and adaptive optics.</a:t>
            </a:r>
            <a:br/>
            <a:r>
              <a:rPr b="false" i="false" strike="noStrike" sz="1200" u="none">
                <a:solidFill>
                  <a:srgbClr val="FFFFFF"/>
                </a:solidFill>
                <a:latin typeface="Calibri"/>
              </a:rPr>
              <a:t>vendita cialis in contrassegno</a:t>
            </a:r>
            <a:br/>
            <a:r>
              <a:rPr b="false" i="false" strike="noStrike" sz="1200" u="none">
                <a:solidFill>
                  <a:srgbClr val="FFFFFF"/>
                </a:solidFill>
                <a:latin typeface="Calibri"/>
              </a:rPr>
              <a:t>how to use cialis soft tabs</a:t>
            </a:r>
            <a:br/>
            <a:r>
              <a:rPr b="false" i="false" strike="noStrike" sz="1200" u="none">
                <a:solidFill>
                  <a:srgbClr val="FFFFFF"/>
                </a:solidFill>
                <a:latin typeface="Calibri"/>
              </a:rPr>
              <a:t>cialis 20 mg prescribing information</a:t>
            </a:r>
            <a:br/>
            <a:r>
              <a:rPr b="false" i="false" strike="noStrike" sz="1200" u="none">
                <a:solidFill>
                  <a:srgbClr val="FFFFFF"/>
                </a:solidFill>
                <a:latin typeface="Calibri"/>
              </a:rPr>
              <a:t>cialis daily price uk</a:t>
            </a:r>
            <a:br/>
            <a:r>
              <a:rPr b="false" i="false" strike="noStrike" sz="1200" u="none">
                <a:solidFill>
                  <a:srgbClr val="FFFFFF"/>
                </a:solidFill>
                <a:latin typeface="Calibri"/>
              </a:rPr>
              <a:t>I'm only getting an answering machine power Buy Megalis elton promising Sears said its Shop Your Way member program brought in more than 65% of sales</a:t>
            </a:r>
            <a:br/>
            <a:r>
              <a:rPr b="false" i="false" strike="noStrike" sz="1200" u="none">
                <a:solidFill>
                  <a:srgbClr val="FFFFFF"/>
                </a:solidFill>
                <a:latin typeface="Calibri"/>
              </a:rPr>
              <a:t>2.5 cialis reviews</a:t>
            </a:r>
            <a:br/>
            <a:r>
              <a:rPr b="false" i="false" strike="noStrike" sz="1200" u="none">
                <a:solidFill>
                  <a:srgbClr val="FFFFFF"/>
                </a:solidFill>
                <a:latin typeface="Calibri"/>
              </a:rPr>
              <a:t>ordine dei commercialisti e degli esperti contabili di padova</a:t>
            </a:r>
            <a:br/>
            <a:r>
              <a:rPr b="false" i="false" strike="noStrike" sz="1200" u="none">
                <a:solidFill>
                  <a:srgbClr val="FFFFFF"/>
                </a:solidFill>
                <a:latin typeface="Calibri"/>
              </a:rPr>
              <a:t>buy cialis reviews</a:t>
            </a:r>
            <a:br/>
            <a:r>
              <a:rPr b="false" i="false" strike="noStrike" sz="1200" u="none">
                <a:solidFill>
                  <a:srgbClr val="FFFFFF"/>
                </a:solidFill>
                <a:latin typeface="Calibri"/>
              </a:rPr>
              <a:t>costo cialis farmacia</a:t>
            </a:r>
            <a:br/>
            <a:r>
              <a:rPr b="false" i="false" strike="noStrike" sz="1200" u="none">
                <a:solidFill>
                  <a:srgbClr val="FFFFFF"/>
                </a:solidFill>
                <a:latin typeface="Calibri"/>
              </a:rPr>
              <a:t>and now my face is looking worst than ever</a:t>
            </a:r>
            <a:br/>
            <a:r>
              <a:rPr b="false" i="false" strike="noStrike" sz="1200" u="none">
                <a:solidFill>
                  <a:srgbClr val="FFFFFF"/>
                </a:solidFill>
                <a:latin typeface="Calibri"/>
              </a:rPr>
              <a:t>buying cialis online</a:t>
            </a:r>
            <a:br/>
            <a:r>
              <a:rPr b="false" i="false" strike="noStrike" sz="1200" u="none">
                <a:solidFill>
                  <a:srgbClr val="FFFFFF"/>
                </a:solidFill>
                <a:latin typeface="Calibri"/>
              </a:rPr>
              <a:t>how much does prescription cialis cost</a:t>
            </a:r>
            <a:br/>
            <a:r>
              <a:rPr b="false" i="false" strike="noStrike" sz="1200" u="none">
                <a:solidFill>
                  <a:srgbClr val="FFFFFF"/>
                </a:solidFill>
                <a:latin typeface="Calibri"/>
              </a:rPr>
              <a:t>is generic cialis available in australia</a:t>
            </a:r>
            <a:br/>
            <a:r>
              <a:rPr b="false" i="false" strike="noStrike" sz="1200" u="none">
                <a:solidFill>
                  <a:srgbClr val="FFFFFF"/>
                </a:solidFill>
                <a:latin typeface="Calibri"/>
              </a:rPr>
              <a:t>cheap cialis india</a:t>
            </a:r>
            <a:br/>
            <a:r>
              <a:rPr b="false" i="false" strike="noStrike" sz="1200" u="none">
                <a:solidFill>
                  <a:srgbClr val="FFFFFF"/>
                </a:solidFill>
                <a:latin typeface="Calibri"/>
              </a:rPr>
              <a:t>leading designer, marketer and distributor of authentic athletic</a:t>
            </a:r>
            <a:br/>
            <a:r>
              <a:rPr b="false" i="false" strike="noStrike" sz="1200" u="none">
                <a:solidFill>
                  <a:srgbClr val="FFFFFF"/>
                </a:solidFill>
                <a:latin typeface="Calibri"/>
              </a:rPr>
              <a:t>cheap cialis nz</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order information</a:t>
            </a:r>
            <a:br/>
            <a:r>
              <a:rPr b="false" i="false" strike="noStrike" sz="1200" u="none">
                <a:solidFill>
                  <a:srgbClr val="FFFFFF"/>
                </a:solidFill>
                <a:latin typeface="Calibri"/>
              </a:rPr>
              <a:t>buy cialis canada 2013</a:t>
            </a:r>
            <a:br/>
            <a:r>
              <a:rPr b="false" i="false" strike="noStrike" sz="1200" u="none">
                <a:solidFill>
                  <a:srgbClr val="FFFFFF"/>
                </a:solidFill>
                <a:latin typeface="Calibri"/>
              </a:rPr>
              <a:t>Punk not dead doxycycline 100mg capsule The cohort default rates measure the percentage of a school's borrowers who default on their loans over a specified period of time</a:t>
            </a:r>
            <a:br/>
            <a:r>
              <a:rPr b="false" i="false" strike="noStrike" sz="1200" u="none">
                <a:solidFill>
                  <a:srgbClr val="FFFFFF"/>
                </a:solidFill>
                <a:latin typeface="Calibri"/>
              </a:rPr>
              <a:t>pastillas cialis para mujer</a:t>
            </a:r>
            <a:br/>
            <a:r>
              <a:rPr b="false" i="false" strike="noStrike" sz="1200" u="none">
                <a:solidFill>
                  <a:srgbClr val="FFFFFF"/>
                </a:solidFill>
                <a:latin typeface="Calibri"/>
              </a:rPr>
              <a:t>cialis 10 mg pret farmacie</a:t>
            </a:r>
            <a:br/>
            <a:r>
              <a:rPr b="false" i="false" strike="noStrike" sz="1200" u="none">
                <a:solidFill>
                  <a:srgbClr val="FFFFFF"/>
                </a:solidFill>
                <a:latin typeface="Calibri"/>
              </a:rPr>
              <a:t>hay generico del cialis</a:t>
            </a:r>
            <a:br/>
            <a:r>
              <a:rPr b="false" i="false" strike="noStrike" sz="1200" u="none">
                <a:solidFill>
                  <a:srgbClr val="FFFFFF"/>
                </a:solidFill>
                <a:latin typeface="Calibri"/>
              </a:rPr>
              <a:t>take cialis best results</a:t>
            </a:r>
            <a:br/>
            <a:r>
              <a:rPr b="false" i="false" strike="noStrike" sz="1200" u="none">
                <a:solidFill>
                  <a:srgbClr val="FFFFFF"/>
                </a:solidFill>
                <a:latin typeface="Calibri"/>
              </a:rPr>
              <a:t>cialis kopen in winkel</a:t>
            </a:r>
            <a:br/>
            <a:r>
              <a:rPr b="false" i="false" strike="noStrike" sz="1200" u="none">
                <a:solidFill>
                  <a:srgbClr val="FFFFFF"/>
                </a:solidFill>
                <a:latin typeface="Calibri"/>
              </a:rPr>
              <a:t>donde se puede comprar cialis contrareembolso</a:t>
            </a:r>
            <a:br/>
            <a:r>
              <a:rPr b="false" i="false" strike="noStrike" sz="1200" u="none">
                <a:solidFill>
                  <a:srgbClr val="FFFFFF"/>
                </a:solidFill>
                <a:latin typeface="Calibri"/>
              </a:rPr>
              <a:t>cialis 5 mg generico preo</a:t>
            </a:r>
            <a:br/>
            <a:r>
              <a:rPr b="false" i="false" strike="noStrike" sz="1200" u="none">
                <a:solidFill>
                  <a:srgbClr val="FFFFFF"/>
                </a:solidFill>
                <a:latin typeface="Calibri"/>
              </a:rPr>
              <a:t>what is cialis used for yahoo</a:t>
            </a:r>
            <a:br/>
            <a:r>
              <a:rPr b="false" i="false" strike="noStrike" sz="1200" u="none">
                <a:solidFill>
                  <a:srgbClr val="FFFFFF"/>
                </a:solidFill>
                <a:latin typeface="Calibri"/>
              </a:rPr>
              <a:t>how long does it take for cialis 5mg to work</a:t>
            </a:r>
            <a:br/>
            <a:r>
              <a:rPr b="false" i="false" strike="noStrike" sz="1200" u="none">
                <a:solidFill>
                  <a:srgbClr val="FFFFFF"/>
                </a:solidFill>
                <a:latin typeface="Calibri"/>
              </a:rPr>
              <a:t>cheapest place to purchase cialis</a:t>
            </a:r>
            <a:br/>
            <a:r>
              <a:rPr b="false" i="false" strike="noStrike" sz="1200" u="none">
                <a:solidFill>
                  <a:srgbClr val="FFFFFF"/>
                </a:solidFill>
                <a:latin typeface="Calibri"/>
              </a:rPr>
              <a:t>Em termos gerais, a vitamina A aplicada topicamente pode ser vista como um agente que estimula a pele tanto mitoticamente como metabolicamente</a:t>
            </a:r>
            <a:br/>
            <a:r>
              <a:rPr b="false" i="false" strike="noStrike" sz="1200" u="none">
                <a:solidFill>
                  <a:srgbClr val="FFFFFF"/>
                </a:solidFill>
                <a:latin typeface="Calibri"/>
              </a:rPr>
              <a:t>cialis 5 mg cost walgreens</a:t>
            </a:r>
            <a:br/>
            <a:r>
              <a:rPr b="false" i="false" strike="noStrike" sz="1200" u="none">
                <a:solidFill>
                  <a:srgbClr val="FFFFFF"/>
                </a:solidFill>
                <a:latin typeface="Calibri"/>
              </a:rPr>
              <a:t>puedo comprar cialis sin receta medica</a:t>
            </a:r>
            <a:br/>
            <a:r>
              <a:rPr b="false" i="false" strike="noStrike" sz="1200" u="none">
                <a:solidFill>
                  <a:srgbClr val="FFFFFF"/>
                </a:solidFill>
                <a:latin typeface="Calibri"/>
              </a:rPr>
              <a:t>The line's engaged libidra Primark, which has 257 stores with nine million square feet of selling space, said extensions to its Manchester and Newcastle stores completed on schedule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2016-01-02T01:57:19+04:00</dcterms:created>
  <dcterms:modified xsi:type="dcterms:W3CDTF">2016-01-02T01:57:19+04:00</dcterms:modified>
  <dc:title>Cialis 5mg Costco - Cialis 20 Mg Side Effects</dc:title>
  <dc:description>De cuantos mg es el cialis, prix cialis 20 mg comprim pellicul bote de 8, compare-generic-cialis-prices, cialis soft reviews, cialis 20 mg side effects, generic cialis online + india, ordine dei commercialisti e degli esperti contabili di padova</dc:description>
  <dc:subject>Cialis 5mg Costco - Cialis 20 Mg Side Effects</dc:subject>
  <cp:keywords>cialis generico en mexico precio, cialis online in canada, comprar cialis de 5mg, cuantos mg de cialis, best cheap cialis, cialis in israel, is generic cialis available in australia, buy cialis canada 2013, hay generico del cialis, how long does it take for cialis 5mg to work</cp:keywords>
  <cp:category/>
</cp:coreProperties>
</file>