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0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Paypal Cialis Euro</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erfahrung cialis generika</a:t>
            </a:r>
            <a:br/>
            <a:r>
              <a:rPr b="false" i="false" strike="noStrike" sz="1200" u="none">
                <a:solidFill>
                  <a:srgbClr val="FFFFFF"/>
                </a:solidFill>
                <a:latin typeface="Calibri"/>
              </a:rPr>
              <a:t>cialis online reddit</a:t>
            </a:r>
            <a:br/>
            <a:r>
              <a:rPr b="false" i="false" strike="noStrike" sz="1200" u="none">
                <a:solidFill>
                  <a:srgbClr val="FFFFFF"/>
                </a:solidFill>
                <a:latin typeface="Calibri"/>
              </a:rPr>
              <a:t>cialis soft tabs 60 pills x 40 mg</a:t>
            </a:r>
            <a:br/>
            <a:r>
              <a:rPr b="false" i="false" strike="noStrike" sz="1200" u="none">
                <a:solidFill>
                  <a:srgbClr val="FFFFFF"/>
                </a:solidFill>
                <a:latin typeface="Calibri"/>
              </a:rPr>
              <a:t>How do I get an outside line? buy terbinafine 250 mg Republican Gov</a:t>
            </a:r>
            <a:br/>
            <a:r>
              <a:rPr b="false" i="false" strike="noStrike" sz="1200" u="none">
                <a:solidFill>
                  <a:srgbClr val="FFFFFF"/>
                </a:solidFill>
                <a:latin typeface="Calibri"/>
              </a:rPr>
              <a:t>daily use cialis reviews</a:t>
            </a:r>
            <a:br/>
            <a:r>
              <a:rPr b="false" i="false" strike="noStrike" sz="1200" u="none">
                <a:solidFill>
                  <a:srgbClr val="FFFFFF"/>
                </a:solidFill>
                <a:latin typeface="Calibri"/>
              </a:rPr>
              <a:t>comprar cialis en andorra</a:t>
            </a:r>
            <a:br/>
            <a:r>
              <a:rPr b="false" i="false" strike="noStrike" sz="1200" u="none">
                <a:solidFill>
                  <a:srgbClr val="FFFFFF"/>
                </a:solidFill>
                <a:latin typeface="Calibri"/>
              </a:rPr>
              <a:t>online pharmacy adapalene The sheriff declined to name the two anchors because he says Turner Broadcasting, which owns CNN and HLN, had asked his agency not to publicly identify them</a:t>
            </a:r>
            <a:br/>
            <a:r>
              <a:rPr b="false" i="false" strike="noStrike" sz="1200" u="none">
                <a:solidFill>
                  <a:srgbClr val="FFFFFF"/>
                </a:solidFill>
                <a:latin typeface="Calibri"/>
              </a:rPr>
              <a:t>cialis for daily use medicare</a:t>
            </a:r>
            <a:br/>
            <a:r>
              <a:rPr b="false" i="false" strike="noStrike" sz="1200" u="none">
                <a:solidFill>
                  <a:srgbClr val="FFFFFF"/>
                </a:solidFill>
                <a:latin typeface="Calibri"/>
              </a:rPr>
              <a:t>cialis reviews 10mg</a:t>
            </a:r>
            <a:br/>
            <a:r>
              <a:rPr b="false" i="false" strike="noStrike" sz="1200" u="none">
                <a:solidFill>
                  <a:srgbClr val="FFFFFF"/>
                </a:solidFill>
                <a:latin typeface="Calibri"/>
              </a:rPr>
              <a:t>is it safe to take 30 mg of cialis</a:t>
            </a:r>
            <a:br/>
            <a:r>
              <a:rPr b="false" i="false" strike="noStrike" sz="1200" u="none">
                <a:solidFill>
                  <a:srgbClr val="FFFFFF"/>
                </a:solidFill>
                <a:latin typeface="Calibri"/>
              </a:rPr>
              <a:t>cialis generic medication</a:t>
            </a:r>
            <a:br/>
            <a:r>
              <a:rPr b="false" i="false" strike="noStrike" sz="1200" u="none">
                <a:solidFill>
                  <a:srgbClr val="FFFFFF"/>
                </a:solidFill>
                <a:latin typeface="Calibri"/>
              </a:rPr>
              <a:t>cialis medicine price</a:t>
            </a:r>
            <a:br/>
            <a:r>
              <a:rPr b="false" i="false" strike="noStrike" sz="1200" u="none">
                <a:solidFill>
                  <a:srgbClr val="FFFFFF"/>
                </a:solidFill>
                <a:latin typeface="Calibri"/>
              </a:rPr>
              <a:t>Untuk memastikan diagnosa, kadang-kadang dokter perlu menusukkan jarum di dalam sendi yang sakit untuk mengambil contoh dari cairan sendinya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donde puedo comprar cialis de 5mg</a:t>
            </a:r>
            <a:br/>
            <a:r>
              <a:rPr b="false" i="false" strike="noStrike" sz="1200" u="none">
                <a:solidFill>
                  <a:srgbClr val="FFFFFF"/>
                </a:solidFill>
                <a:latin typeface="Calibri"/>
              </a:rPr>
              <a:t>Although it&amp;#8217;s often a more difficult, long-term solution (no &amp;#8220;quick fix&amp;#8221; as in adjusting meds), you cannot understate the importance of diet, exercise and stress reduction</a:t>
            </a:r>
            <a:br/>
            <a:r>
              <a:rPr b="false" i="false" strike="noStrike" sz="1200" u="none">
                <a:solidFill>
                  <a:srgbClr val="FFFFFF"/>
                </a:solidFill>
                <a:latin typeface="Calibri"/>
              </a:rPr>
              <a:t>cialis generika per bankberweisung</a:t>
            </a:r>
            <a:br/>
            <a:r>
              <a:rPr b="false" i="false" strike="noStrike" sz="1200" u="none">
                <a:solidFill>
                  <a:srgbClr val="FFFFFF"/>
                </a:solidFill>
                <a:latin typeface="Calibri"/>
              </a:rPr>
              <a:t>She gets so afraid that she vomits</a:t>
            </a:r>
            <a:br/>
            <a:r>
              <a:rPr b="false" i="false" strike="noStrike" sz="1200" u="none">
                <a:solidFill>
                  <a:srgbClr val="FFFFFF"/>
                </a:solidFill>
                <a:latin typeface="Calibri"/>
              </a:rPr>
              <a:t>brand cialis no prescription</a:t>
            </a:r>
            <a:br/>
            <a:r>
              <a:rPr b="false" i="false" strike="noStrike" sz="1200" u="none">
                <a:solidFill>
                  <a:srgbClr val="FFFFFF"/>
                </a:solidFill>
                <a:latin typeface="Calibri"/>
              </a:rPr>
              <a:t>Aussie low-priced ugg boots owing to acquire superior shoes or boots feel safe make-believe an astonishing produce regarding recognized same interest promises right up till mainly because</a:t>
            </a:r>
            <a:br/>
            <a:r>
              <a:rPr b="false" i="false" strike="noStrike" sz="1200" u="none">
                <a:solidFill>
                  <a:srgbClr val="FFFFFF"/>
                </a:solidFill>
                <a:latin typeface="Calibri"/>
              </a:rPr>
              <a:t>cialis probepackung</a:t>
            </a:r>
            <a:br/>
            <a:r>
              <a:rPr b="false" i="false" strike="noStrike" sz="1200" u="none">
                <a:solidFill>
                  <a:srgbClr val="FFFFFF"/>
                </a:solidFill>
                <a:latin typeface="Calibri"/>
              </a:rPr>
              <a:t>Sibutramine       may cause dizziness, difficulty concentrating, or       restlessness</a:t>
            </a:r>
            <a:br/>
            <a:r>
              <a:rPr b="false" i="false" strike="noStrike" sz="1200" u="none">
                <a:solidFill>
                  <a:srgbClr val="FFFFFF"/>
                </a:solidFill>
                <a:latin typeface="Calibri"/>
              </a:rPr>
              <a:t>vente cialis pas cher</a:t>
            </a:r>
            <a:br/>
            <a:r>
              <a:rPr b="false" i="false" strike="noStrike" sz="1200" u="none">
                <a:solidFill>
                  <a:srgbClr val="FFFFFF"/>
                </a:solidFill>
                <a:latin typeface="Calibri"/>
              </a:rPr>
              <a:t>quota annuale ordine dottori commercialisti torino</a:t>
            </a:r>
            <a:br/>
            <a:r>
              <a:rPr b="false" i="false" strike="noStrike" sz="1200" u="none">
                <a:solidFill>
                  <a:srgbClr val="FFFFFF"/>
                </a:solidFill>
                <a:latin typeface="Calibri"/>
              </a:rPr>
              <a:t>iscrizione albo dottori commercialisti di roma</a:t>
            </a:r>
            <a:br/>
            <a:r>
              <a:rPr b="false" i="false" strike="noStrike" sz="1200" u="none">
                <a:solidFill>
                  <a:srgbClr val="FFFFFF"/>
                </a:solidFill>
                <a:latin typeface="Calibri"/>
              </a:rPr>
              <a:t>cialis for sale</a:t>
            </a:r>
            <a:br/>
            <a:r>
              <a:rPr b="false" i="false" strike="noStrike" sz="1200" u="none">
                <a:solidFill>
                  <a:srgbClr val="FFFFFF"/>
                </a:solidFill>
                <a:latin typeface="Calibri"/>
              </a:rPr>
              <a:t>I got ELIMITE around the time of rowan</a:t>
            </a:r>
            <a:br/>
            <a:r>
              <a:rPr b="false" i="false" strike="noStrike" sz="1200" u="none">
                <a:solidFill>
                  <a:srgbClr val="FFFFFF"/>
                </a:solidFill>
                <a:latin typeface="Calibri"/>
              </a:rPr>
              <a:t>achat cialis avec mastercard</a:t>
            </a:r>
            <a:br/>
            <a:r>
              <a:rPr b="false" i="false" strike="noStrike" sz="1200" u="none">
                <a:solidFill>
                  <a:srgbClr val="FFFFFF"/>
                </a:solidFill>
                <a:latin typeface="Calibri"/>
              </a:rPr>
              <a:t>nabp pharmacy cialis</a:t>
            </a:r>
            <a:br/>
            <a:r>
              <a:rPr b="false" i="false" strike="noStrike" sz="1200" u="none">
                <a:solidFill>
                  <a:srgbClr val="FFFFFF"/>
                </a:solidFill>
                <a:latin typeface="Calibri"/>
              </a:rPr>
              <a:t>where should i buy cialis online</a:t>
            </a:r>
            <a:br/>
            <a:r>
              <a:rPr b="false" i="false" strike="noStrike" sz="1200" u="none">
                <a:solidFill>
                  <a:srgbClr val="FFFFFF"/>
                </a:solidFill>
                <a:latin typeface="Calibri"/>
              </a:rPr>
              <a:t>Women mention more serious conditions (heart palpitations, shortness of breathe, headaches) while men do not</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quanto costa cialis da 5 mg</a:t>
            </a:r>
            <a:br/>
            <a:r>
              <a:rPr b="false" i="false" strike="noStrike" sz="1200" u="none">
                <a:solidFill>
                  <a:srgbClr val="FFFFFF"/>
                </a:solidFill>
                <a:latin typeface="Calibri"/>
              </a:rPr>
              <a:t>cialis tadalafil 20 mg nasl kullanlr</a:t>
            </a:r>
            <a:br/>
            <a:r>
              <a:rPr b="false" i="false" strike="noStrike" sz="1200" u="none">
                <a:solidFill>
                  <a:srgbClr val="FFFFFF"/>
                </a:solidFill>
                <a:latin typeface="Calibri"/>
              </a:rPr>
              <a:t>cialis cure performance anxiety</a:t>
            </a:r>
            <a:br/>
            <a:r>
              <a:rPr b="false" i="false" strike="noStrike" sz="1200" u="none">
                <a:solidFill>
                  <a:srgbClr val="FFFFFF"/>
                </a:solidFill>
                <a:latin typeface="Calibri"/>
              </a:rPr>
              <a:t>lilly icos cialis 5 mg</a:t>
            </a:r>
            <a:br/>
            <a:r>
              <a:rPr b="false" i="false" strike="noStrike" sz="1200" u="none">
                <a:solidFill>
                  <a:srgbClr val="FFFFFF"/>
                </a:solidFill>
                <a:latin typeface="Calibri"/>
              </a:rPr>
              <a:t>cialis de 5mg precio en venezuela</a:t>
            </a:r>
            <a:br/>
            <a:r>
              <a:rPr b="false" i="false" strike="noStrike" sz="1200" u="none">
                <a:solidFill>
                  <a:srgbClr val="FFFFFF"/>
                </a:solidFill>
                <a:latin typeface="Calibri"/>
              </a:rPr>
              <a:t>cialis wholesale china</a:t>
            </a:r>
            <a:br/>
            <a:r>
              <a:rPr b="false" i="false" strike="noStrike" sz="1200" u="none">
                <a:solidFill>
                  <a:srgbClr val="FFFFFF"/>
                </a:solidFill>
                <a:latin typeface="Calibri"/>
              </a:rPr>
              <a:t>Hematologic side effects have included malabsorption of vitamin B12, due to intrinsic factor deficiency and possibly other mechanisms, in as many as 30% of treated patients</a:t>
            </a:r>
            <a:br/>
            <a:r>
              <a:rPr b="false" i="false" strike="noStrike" sz="1200" u="none">
                <a:solidFill>
                  <a:srgbClr val="FFFFFF"/>
                </a:solidFill>
                <a:latin typeface="Calibri"/>
              </a:rPr>
              <a:t>cialis natural alternatives</a:t>
            </a:r>
            <a:br/>
            <a:r>
              <a:rPr b="false" i="false" strike="noStrike" sz="1200" u="none">
                <a:solidFill>
                  <a:srgbClr val="FFFFFF"/>
                </a:solidFill>
                <a:latin typeface="Calibri"/>
              </a:rPr>
              <a:t>comprar cialis generico online espaa</a:t>
            </a:r>
            <a:br/>
            <a:r>
              <a:rPr b="false" i="false" strike="noStrike" sz="1200" u="none">
                <a:solidFill>
                  <a:srgbClr val="FFFFFF"/>
                </a:solidFill>
                <a:latin typeface="Calibri"/>
              </a:rPr>
              <a:t>socialist party usa candidates</a:t>
            </a:r>
            <a:br/>
            <a:r>
              <a:rPr b="false" i="false" strike="noStrike" sz="1200" u="none">
                <a:solidFill>
                  <a:srgbClr val="FFFFFF"/>
                </a:solidFill>
                <a:latin typeface="Calibri"/>
              </a:rPr>
              <a:t>cialis low prices</a:t>
            </a:r>
            <a:br/>
            <a:r>
              <a:rPr b="false" i="false" strike="noStrike" sz="1200" u="none">
                <a:solidFill>
                  <a:srgbClr val="FFFFFF"/>
                </a:solidFill>
                <a:latin typeface="Calibri"/>
              </a:rPr>
              <a:t>One can withhold this medication for as long as a week because of its long half-life (ie, 7 d).</a:t>
            </a:r>
            <a:br/>
            <a:r>
              <a:rPr b="false" i="false" strike="noStrike" sz="1200" u="none">
                <a:solidFill>
                  <a:srgbClr val="FFFFFF"/>
                </a:solidFill>
                <a:latin typeface="Calibri"/>
              </a:rPr>
              <a:t>cialis erfahrungen generika</a:t>
            </a:r>
            <a:br/>
            <a:r>
              <a:rPr b="false" i="false" strike="noStrike" sz="1200" u="none">
                <a:solidFill>
                  <a:srgbClr val="FFFFFF"/>
                </a:solidFill>
                <a:latin typeface="Calibri"/>
              </a:rPr>
              <a:t>You, my pal, ROCK I found simply the information I already searched everywhere and simply could not come across</a:t>
            </a:r>
            <a:br/>
            <a:r>
              <a:rPr b="false" i="false" strike="noStrike" sz="1200" u="none">
                <a:solidFill>
                  <a:srgbClr val="FFFFFF"/>
                </a:solidFill>
                <a:latin typeface="Calibri"/>
              </a:rPr>
              <a:t>rualis cialis</a:t>
            </a:r>
            <a:br/>
            <a:r>
              <a:rPr b="false" i="false" strike="noStrike" sz="1200" u="none">
                <a:solidFill>
                  <a:srgbClr val="FFFFFF"/>
                </a:solidFill>
                <a:latin typeface="Calibri"/>
              </a:rPr>
              <a:t>cialis tadalafil 5mg kaufen</a:t>
            </a:r>
            <a:br/>
            <a:r>
              <a:rPr b="false" i="false" strike="noStrike" sz="1200" u="none">
                <a:solidFill>
                  <a:srgbClr val="FFFFFF"/>
                </a:solidFill>
                <a:latin typeface="Calibri"/>
              </a:rPr>
              <a:t>generic cialis ? super active+ - tadalafil 20mg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Some youthful people have thoughts regarding suicide when first [url=http://generic-tretinoin-cream.se/]generic tretinoin cream[/url] taking an antidepressant</a:t>
            </a:r>
            <a:br/>
            <a:r>
              <a:rPr b="false" i="false" strike="noStrike" sz="1200" u="none">
                <a:solidFill>
                  <a:srgbClr val="FFFFFF"/>
                </a:solidFill>
                <a:latin typeface="Calibri"/>
              </a:rPr>
              <a:t>precio de cialis en farmacias similares</a:t>
            </a:r>
            <a:br/>
            <a:r>
              <a:rPr b="false" i="false" strike="noStrike" sz="1200" u="none">
                <a:solidFill>
                  <a:srgbClr val="FFFFFF"/>
                </a:solidFill>
                <a:latin typeface="Calibri"/>
              </a:rPr>
              <a:t>socialism explained youtube</a:t>
            </a:r>
            <a:br/>
            <a:r>
              <a:rPr b="false" i="false" strike="noStrike" sz="1200" u="none">
                <a:solidFill>
                  <a:srgbClr val="FFFFFF"/>
                </a:solidFill>
                <a:latin typeface="Calibri"/>
              </a:rPr>
              <a:t>I am due to have a scope done soon</a:t>
            </a:r>
            <a:br/>
            <a:r>
              <a:rPr b="false" i="false" strike="noStrike" sz="1200" u="none">
                <a:solidFill>
                  <a:srgbClr val="FFFFFF"/>
                </a:solidFill>
                <a:latin typeface="Calibri"/>
              </a:rPr>
              <a:t>brand cialis online canada</a:t>
            </a:r>
            <a:br/>
            <a:r>
              <a:rPr b="false" i="false" strike="noStrike" sz="1200" u="none">
                <a:solidFill>
                  <a:srgbClr val="FFFFFF"/>
                </a:solidFill>
                <a:latin typeface="Calibri"/>
              </a:rPr>
              <a:t>cialis prezzo in farmacia italiana</a:t>
            </a:r>
            <a:br/>
            <a:r>
              <a:rPr b="false" i="false" strike="noStrike" sz="1200" u="none">
                <a:solidFill>
                  <a:srgbClr val="FFFFFF"/>
                </a:solidFill>
                <a:latin typeface="Calibri"/>
              </a:rPr>
              <a:t>puedo tomar cialis y beber alcohol</a:t>
            </a:r>
            <a:br/>
            <a:r>
              <a:rPr b="false" i="false" strike="noStrike" sz="1200" u="none">
                <a:solidFill>
                  <a:srgbClr val="FFFFFF"/>
                </a:solidFill>
                <a:latin typeface="Calibri"/>
              </a:rPr>
              <a:t>where do you buy cialis online</a:t>
            </a:r>
            <a:br/>
            <a:r>
              <a:rPr b="false" i="false" strike="noStrike" sz="1200" u="none">
                <a:solidFill>
                  <a:srgbClr val="FFFFFF"/>
                </a:solidFill>
                <a:latin typeface="Calibri"/>
              </a:rPr>
              <a:t>Por isso, na sndrome de Cushing h grande valor a dosagem do cortisol noturno, e pouco a avaliao do cortisol matinal.</a:t>
            </a:r>
            <a:br/>
            <a:r>
              <a:rPr b="false" i="false" strike="noStrike" sz="1200" u="none">
                <a:solidFill>
                  <a:srgbClr val="FFFFFF"/>
                </a:solidFill>
                <a:latin typeface="Calibri"/>
              </a:rPr>
              <a:t>cialis reviews women</a:t>
            </a:r>
            <a:br/>
            <a:r>
              <a:rPr b="false" i="false" strike="noStrike" sz="1200" u="none">
                <a:solidFill>
                  <a:srgbClr val="FFFFFF"/>
                </a:solidFill>
                <a:latin typeface="Calibri"/>
              </a:rPr>
              <a:t>cialis buy mastercard</a:t>
            </a:r>
            <a:br/>
            <a:r>
              <a:rPr b="false" i="false" strike="noStrike" sz="1200" u="none">
                <a:solidFill>
                  <a:srgbClr val="FFFFFF"/>
                </a:solidFill>
                <a:latin typeface="Calibri"/>
              </a:rPr>
              <a:t>For patients taking either of these drugs it&amp;rsquo;s important to know that the two formulations must not be switched with one another</a:t>
            </a:r>
            <a:br/>
            <a:r>
              <a:rPr b="false" i="false" strike="noStrike" sz="1200" u="none">
                <a:solidFill>
                  <a:srgbClr val="FFFFFF"/>
                </a:solidFill>
                <a:latin typeface="Calibri"/>
              </a:rPr>
              <a:t>cialis online belgium</a:t>
            </a:r>
            <a:br/>
            <a:r>
              <a:rPr b="false" i="false" strike="noStrike" sz="1200" u="none">
                <a:solidFill>
                  <a:srgbClr val="FFFFFF"/>
                </a:solidFill>
                <a:latin typeface="Calibri"/>
              </a:rPr>
              <a:t>[url=http://www.hairlounge-kl.de/popup/popular.html]Abercrombie Barcelona[/url] Help make your insurance coverage premium one of the first payments you make each month</a:t>
            </a:r>
            <a:br/>
            <a:r>
              <a:rPr b="false" i="false" strike="noStrike" sz="1200" u="none">
                <a:solidFill>
                  <a:srgbClr val="FFFFFF"/>
                </a:solidFill>
                <a:latin typeface="Calibri"/>
              </a:rPr>
              <a:t>cialis 20 effet secondaire</a:t>
            </a:r>
            <a:br/>
            <a:r>
              <a:rPr b="false" i="false" strike="noStrike" sz="1200" u="none">
                <a:solidFill>
                  <a:srgbClr val="FFFFFF"/>
                </a:solidFill>
                <a:latin typeface="Calibri"/>
              </a:rPr>
              <a:t>how often can you take cialis 10mg</a:t>
            </a:r>
            <a:br/>
            <a:r>
              <a:rPr b="false" i="false" strike="noStrike" sz="1200" u="none">
                <a:solidFill>
                  <a:srgbClr val="FFFFFF"/>
                </a:solidFill>
                <a:latin typeface="Calibri"/>
              </a:rPr>
              <a:t>does cialis increase or decrease blood pressure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comprar cialis original en madrid</a:t>
            </a:r>
            <a:br/>
            <a:r>
              <a:rPr b="false" i="false" strike="noStrike" sz="1200" u="none">
                <a:solidFill>
                  <a:srgbClr val="FFFFFF"/>
                </a:solidFill>
                <a:latin typeface="Calibri"/>
              </a:rPr>
              <a:t>cialis 20mg tadalafil side effects</a:t>
            </a:r>
            <a:br/>
            <a:r>
              <a:rPr b="false" i="false" strike="noStrike" sz="1200" u="none">
                <a:solidFill>
                  <a:srgbClr val="FFFFFF"/>
                </a:solidFill>
                <a:latin typeface="Calibri"/>
              </a:rPr>
              <a:t>socialist government meaning</a:t>
            </a:r>
            <a:br/>
            <a:r>
              <a:rPr b="false" i="false" strike="noStrike" sz="1200" u="none">
                <a:solidFill>
                  <a:srgbClr val="FFFFFF"/>
                </a:solidFill>
                <a:latin typeface="Calibri"/>
              </a:rPr>
              <a:t>over the counter substitute for cialis</a:t>
            </a:r>
            <a:br/>
            <a:r>
              <a:rPr b="false" i="false" strike="noStrike" sz="1200" u="none">
                <a:solidFill>
                  <a:srgbClr val="FFFFFF"/>
                </a:solidFill>
                <a:latin typeface="Calibri"/>
              </a:rPr>
              <a:t>comprar cialis en andorra precio</a:t>
            </a:r>
            <a:br/>
            <a:r>
              <a:rPr b="false" i="false" strike="noStrike" sz="1200" u="none">
                <a:solidFill>
                  <a:srgbClr val="FFFFFF"/>
                </a:solidFill>
                <a:latin typeface="Calibri"/>
              </a:rPr>
              <a:t>I&amp;#39;ve never had any side effects, really, except for bleeding related, haha</a:t>
            </a:r>
            <a:br/>
            <a:r>
              <a:rPr b="false" i="false" strike="noStrike" sz="1200" u="none">
                <a:solidFill>
                  <a:srgbClr val="FFFFFF"/>
                </a:solidFill>
                <a:latin typeface="Calibri"/>
              </a:rPr>
              <a:t>comprar cialis generico seguro</a:t>
            </a:r>
            <a:br/>
            <a:r>
              <a:rPr b="false" i="false" strike="noStrike" sz="1200" u="none">
                <a:solidFill>
                  <a:srgbClr val="FFFFFF"/>
                </a:solidFill>
                <a:latin typeface="Calibri"/>
              </a:rPr>
              <a:t>cialis prescription in houston</a:t>
            </a:r>
            <a:br/>
            <a:r>
              <a:rPr b="false" i="false" strike="noStrike" sz="1200" u="none">
                <a:solidFill>
                  <a:srgbClr val="FFFFFF"/>
                </a:solidFill>
                <a:latin typeface="Calibri"/>
              </a:rPr>
              <a:t>cialis 5 mg precios mexico</a:t>
            </a:r>
            <a:br/>
            <a:r>
              <a:rPr b="false" i="false" strike="noStrike" sz="1200" u="none">
                <a:solidFill>
                  <a:srgbClr val="FFFFFF"/>
                </a:solidFill>
                <a:latin typeface="Calibri"/>
              </a:rPr>
              <a:t>super cialis cheap</a:t>
            </a:r>
            <a:br/>
            <a:r>
              <a:rPr b="false" i="false" strike="noStrike" sz="1200" u="none">
                <a:solidFill>
                  <a:srgbClr val="FFFFFF"/>
                </a:solidFill>
                <a:latin typeface="Calibri"/>
              </a:rPr>
              <a:t>cialis with dapoxetine australia</a:t>
            </a:r>
            <a:br/>
            <a:r>
              <a:rPr b="false" i="false" strike="noStrike" sz="1200" u="none">
                <a:solidFill>
                  <a:srgbClr val="FFFFFF"/>
                </a:solidFill>
                <a:latin typeface="Calibri"/>
              </a:rPr>
              <a:t>cialis originale online forum</a:t>
            </a:r>
            <a:br/>
            <a:r>
              <a:rPr b="false" i="false" strike="noStrike" sz="1200" u="none">
                <a:solidFill>
                  <a:srgbClr val="FFFFFF"/>
                </a:solidFill>
                <a:latin typeface="Calibri"/>
              </a:rPr>
              <a:t>cialis 20 mg daily use</a:t>
            </a:r>
            <a:br/>
            <a:r>
              <a:rPr b="false" i="false" strike="noStrike" sz="1200" u="none">
                <a:solidFill>
                  <a:srgbClr val="FFFFFF"/>
                </a:solidFill>
                <a:latin typeface="Calibri"/>
              </a:rPr>
              <a:t>can i take 2 5mg cialis at once</a:t>
            </a:r>
            <a:br/>
            <a:r>
              <a:rPr b="false" i="false" strike="noStrike" sz="1200" u="none">
                <a:solidFill>
                  <a:srgbClr val="FFFFFF"/>
                </a:solidFill>
                <a:latin typeface="Calibri"/>
              </a:rPr>
              <a:t>price of cialis</a:t>
            </a:r>
            <a:br/>
            <a:r>
              <a:rPr b="false" i="false" strike="noStrike" sz="1200" u="none">
                <a:solidFill>
                  <a:srgbClr val="FFFFFF"/>
                </a:solidFill>
                <a:latin typeface="Calibri"/>
              </a:rPr>
              <a:t>cialis discount card rx</a:t>
            </a:r>
            <a:br/>
            <a:r>
              <a:rPr b="false" i="false" strike="noStrike" sz="1200" u="none">
                <a:solidFill>
                  <a:srgbClr val="FFFFFF"/>
                </a:solidFill>
                <a:latin typeface="Calibri"/>
              </a:rPr>
              <a:t>cialis canadian phar pay with pay pal</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cialis online canada paypal</a:t>
            </a:r>
            <a:br/>
            <a:r>
              <a:rPr b="false" i="false" strike="noStrike" sz="1200" u="none">
                <a:solidFill>
                  <a:srgbClr val="FFFFFF"/>
                </a:solidFill>
                <a:latin typeface="Calibri"/>
              </a:rPr>
              <a:t>cialis 20 mg 30 tablet fiyatlar&amp;#305</a:t>
            </a:r>
            <a:br/>
            <a:r>
              <a:rPr b="false" i="false" strike="noStrike" sz="1200" u="none">
                <a:solidFill>
                  <a:srgbClr val="FFFFFF"/>
                </a:solidFill>
                <a:latin typeface="Calibri"/>
              </a:rPr>
              <a:t>cialis dosage fda</a:t>
            </a:r>
            <a:br/>
            <a:r>
              <a:rPr b="false" i="false" strike="noStrike" sz="1200" u="none">
                <a:solidFill>
                  <a:srgbClr val="FFFFFF"/>
                </a:solidFill>
                <a:latin typeface="Calibri"/>
              </a:rPr>
              <a:t>buying cialis canada online</a:t>
            </a:r>
            <a:br/>
            <a:r>
              <a:rPr b="false" i="false" strike="noStrike" sz="1200" u="none">
                <a:solidFill>
                  <a:srgbClr val="FFFFFF"/>
                </a:solidFill>
                <a:latin typeface="Calibri"/>
              </a:rPr>
              <a:t>online cialis shopping</a:t>
            </a:r>
            <a:br/>
            <a:r>
              <a:rPr b="false" i="false" strike="noStrike" sz="1200" u="none">
                <a:solidFill>
                  <a:srgbClr val="FFFFFF"/>
                </a:solidFill>
                <a:latin typeface="Calibri"/>
              </a:rPr>
              <a:t>cialis cost cvs</a:t>
            </a:r>
            <a:br/>
            <a:r>
              <a:rPr b="false" i="false" strike="noStrike" sz="1200" u="none">
                <a:solidFill>
                  <a:srgbClr val="FFFFFF"/>
                </a:solidFill>
                <a:latin typeface="Calibri"/>
              </a:rPr>
              <a:t>Alternative  5HT3 antagonists with improved profiles may also capture the  ondansetron market</a:t>
            </a:r>
            <a:br/>
            <a:r>
              <a:rPr b="false" i="false" strike="noStrike" sz="1200" u="none">
                <a:solidFill>
                  <a:srgbClr val="FFFFFF"/>
                </a:solidFill>
                <a:latin typeface="Calibri"/>
              </a:rPr>
              <a:t>cialis express 1-3 days shipping</a:t>
            </a:r>
            <a:br/>
            <a:r>
              <a:rPr b="false" i="false" strike="noStrike" sz="1200" u="none">
                <a:solidFill>
                  <a:srgbClr val="FFFFFF"/>
                </a:solidFill>
                <a:latin typeface="Calibri"/>
              </a:rPr>
              <a:t>where could i buy a real cialis online</a:t>
            </a:r>
            <a:br/>
            <a:r>
              <a:rPr b="false" i="false" strike="noStrike" sz="1200" u="none">
                <a:solidFill>
                  <a:srgbClr val="FFFFFF"/>
                </a:solidFill>
                <a:latin typeface="Calibri"/>
              </a:rPr>
              <a:t>cialis canada review</a:t>
            </a:r>
            <a:br/>
            <a:r>
              <a:rPr b="false" i="false" strike="noStrike" sz="1200" u="none">
                <a:solidFill>
                  <a:srgbClr val="FFFFFF"/>
                </a:solidFill>
                <a:latin typeface="Calibri"/>
              </a:rPr>
              <a:t>cost cialis 20mg</a:t>
            </a:r>
            <a:br/>
            <a:r>
              <a:rPr b="false" i="false" strike="noStrike" sz="1200" u="none">
                <a:solidFill>
                  <a:srgbClr val="FFFFFF"/>
                </a:solidFill>
                <a:latin typeface="Calibri"/>
              </a:rPr>
              <a:t>cialis side effects edema</a:t>
            </a:r>
            <a:br/>
            <a:r>
              <a:rPr b="false" i="false" strike="noStrike" sz="1200" u="none">
                <a:solidFill>
                  <a:srgbClr val="FFFFFF"/>
                </a:solidFill>
                <a:latin typeface="Calibri"/>
              </a:rPr>
              <a:t>professional cialis 100mg</a:t>
            </a:r>
            <a:br/>
            <a:r>
              <a:rPr b="false" i="false" strike="noStrike" sz="1200" u="none">
                <a:solidFill>
                  <a:srgbClr val="FFFFFF"/>
                </a:solidFill>
                <a:latin typeface="Calibri"/>
              </a:rPr>
              <a:t>ou acheter du cialis sans ordonnance en france</a:t>
            </a:r>
            <a:br/>
            <a:r>
              <a:rPr b="false" i="false" strike="noStrike" sz="1200" u="none">
                <a:solidFill>
                  <a:srgbClr val="FFFFFF"/>
                </a:solidFill>
                <a:latin typeface="Calibri"/>
              </a:rPr>
              <a:t>cialis pill mg</a:t>
            </a:r>
            <a:br/>
            <a:r>
              <a:rPr b="false" i="false" strike="noStrike" sz="1200" u="none">
                <a:solidFill>
                  <a:srgbClr val="FFFFFF"/>
                </a:solidFill>
                <a:latin typeface="Calibri"/>
              </a:rPr>
              <a:t>paypal cialis euro</a:t>
            </a:r>
            <a:br/>
            <a:r>
              <a:rPr b="false" i="false" strike="noStrike" sz="1200" u="none">
                <a:solidFill>
                  <a:srgbClr val="FFFFFF"/>
                </a:solidFill>
                <a:latin typeface="Calibri"/>
              </a:rPr>
              <a:t>how to get generic cialis in canada</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this is very sweet and makes me miss my little BB who passed long ago</a:t>
            </a:r>
            <a:br/>
            <a:r>
              <a:rPr b="false" i="false" strike="noStrike" sz="1200" u="none">
                <a:solidFill>
                  <a:srgbClr val="FFFFFF"/>
                </a:solidFill>
                <a:latin typeface="Calibri"/>
              </a:rPr>
              <a:t>comprar cialis 5 mg original</a:t>
            </a:r>
            <a:br/>
            <a:r>
              <a:rPr b="false" i="false" strike="noStrike" sz="1200" u="none">
                <a:solidFill>
                  <a:srgbClr val="FFFFFF"/>
                </a:solidFill>
                <a:latin typeface="Calibri"/>
              </a:rPr>
              <a:t>I didn&amp;#039;t go to university vikonon price Chinese equities have historically disappointed investors,as returns vastly underperformed the growth of China&amp;#039;smacroeconomy</a:t>
            </a:r>
            <a:br/>
            <a:r>
              <a:rPr b="false" i="false" strike="noStrike" sz="1200" u="none">
                <a:solidFill>
                  <a:srgbClr val="FFFFFF"/>
                </a:solidFill>
                <a:latin typeface="Calibri"/>
              </a:rPr>
              <a:t>cialis fda approval date</a:t>
            </a:r>
            <a:br/>
            <a:r>
              <a:rPr b="false" i="false" strike="noStrike" sz="1200" u="none">
                <a:solidFill>
                  <a:srgbClr val="FFFFFF"/>
                </a:solidFill>
                <a:latin typeface="Calibri"/>
              </a:rPr>
              <a:t>can you buy cialis online canada</a:t>
            </a:r>
            <a:br/>
            <a:r>
              <a:rPr b="false" i="false" strike="noStrike" sz="1200" u="none">
                <a:solidFill>
                  <a:srgbClr val="FFFFFF"/>
                </a:solidFill>
                <a:latin typeface="Calibri"/>
              </a:rPr>
              <a:t>The Commission discusses below its preliminary approach to this analysis</a:t>
            </a:r>
            <a:br/>
            <a:r>
              <a:rPr b="false" i="false" strike="noStrike" sz="1200" u="none">
                <a:solidFill>
                  <a:srgbClr val="FFFFFF"/>
                </a:solidFill>
                <a:latin typeface="Calibri"/>
              </a:rPr>
              <a:t>indian pharmacy cialis</a:t>
            </a:r>
            <a:br/>
            <a:r>
              <a:rPr b="false" i="false" strike="noStrike" sz="1200" u="none">
                <a:solidFill>
                  <a:srgbClr val="FFFFFF"/>
                </a:solidFill>
                <a:latin typeface="Calibri"/>
              </a:rPr>
              <a:t>Scotland deje caer de recompra debate</a:t>
            </a:r>
            <a:br/>
            <a:r>
              <a:rPr b="false" i="false" strike="noStrike" sz="1200" u="none">
                <a:solidFill>
                  <a:srgbClr val="FFFFFF"/>
                </a:solidFill>
                <a:latin typeface="Calibri"/>
              </a:rPr>
              <a:t>cialis mims singapore</a:t>
            </a:r>
            <a:br/>
            <a:r>
              <a:rPr b="false" i="false" strike="noStrike" sz="1200" u="none">
                <a:solidFill>
                  <a:srgbClr val="FFFFFF"/>
                </a:solidFill>
                <a:latin typeface="Calibri"/>
              </a:rPr>
              <a:t>Alas, they also have no ability to check for bias or propagandistic promotion in the people who edit the various articles on the site</a:t>
            </a:r>
            <a:br/>
            <a:r>
              <a:rPr b="false" i="false" strike="noStrike" sz="1200" u="none">
                <a:solidFill>
                  <a:srgbClr val="FFFFFF"/>
                </a:solidFill>
                <a:latin typeface="Calibri"/>
              </a:rPr>
              <a:t>buying real cialis online</a:t>
            </a:r>
            <a:br/>
            <a:r>
              <a:rPr b="false" i="false" strike="noStrike" sz="1200" u="none">
                <a:solidFill>
                  <a:srgbClr val="FFFFFF"/>
                </a:solidFill>
                <a:latin typeface="Calibri"/>
              </a:rPr>
              <a:t>This only started in the last few weeks</a:t>
            </a:r>
            <a:br/>
            <a:r>
              <a:rPr b="false" i="false" strike="noStrike" sz="1200" u="none">
                <a:solidFill>
                  <a:srgbClr val="FFFFFF"/>
                </a:solidFill>
                <a:latin typeface="Calibri"/>
              </a:rPr>
              <a:t>cialis patient information leaflet uk</a:t>
            </a:r>
            <a:br/>
            <a:r>
              <a:rPr b="false" i="false" strike="noStrike" sz="1200" u="none">
                <a:solidFill>
                  <a:srgbClr val="FFFFFF"/>
                </a:solidFill>
                <a:latin typeface="Calibri"/>
              </a:rPr>
              <a:t>Right here are the review articles that will aid most people to purchase academic paper on the net from toptermpapers.org.</a:t>
            </a:r>
            <a:br/>
            <a:r>
              <a:rPr b="false" i="false" strike="noStrike" sz="1200" u="none">
                <a:solidFill>
                  <a:srgbClr val="FFFFFF"/>
                </a:solidFill>
                <a:latin typeface="Calibri"/>
              </a:rPr>
              <a:t>tarif cialis 20</a:t>
            </a:r>
            <a:br/>
            <a:r>
              <a:rPr b="false" i="false" strike="noStrike" sz="1200" u="none">
                <a:solidFill>
                  <a:srgbClr val="FFFFFF"/>
                </a:solidFill>
                <a:latin typeface="Calibri"/>
              </a:rPr>
              <a:t>cialis prescription price australia</a:t>
            </a:r>
            <a:br/>
            <a:r>
              <a:rPr b="false" i="false" strike="noStrike" sz="1200" u="none">
                <a:solidFill>
                  <a:srgbClr val="FFFFFF"/>
                </a:solidFill>
                <a:latin typeface="Calibri"/>
              </a:rPr>
              <a:t>costo cialis generico in farmacia</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Will I get paid for overtime? http://raisethewagesj.com/facts/ order femara Protesters marched about five miles before sitting at a major intersection and blocking traffic</a:t>
            </a:r>
            <a:br/>
            <a:r>
              <a:rPr b="false" i="false" strike="noStrike" sz="1200" u="none">
                <a:solidFill>
                  <a:srgbClr val="FFFFFF"/>
                </a:solidFill>
                <a:latin typeface="Calibri"/>
              </a:rPr>
              <a:t>generic cialis diabetes</a:t>
            </a:r>
            <a:br/>
            <a:r>
              <a:rPr b="false" i="false" strike="noStrike" sz="1200" u="none">
                <a:solidFill>
                  <a:srgbClr val="FFFFFF"/>
                </a:solidFill>
                <a:latin typeface="Calibri"/>
              </a:rPr>
              <a:t>I've noticed a few posts and thought to interject some thoughts</a:t>
            </a:r>
            <a:br/>
            <a:r>
              <a:rPr b="false" i="false" strike="noStrike" sz="1200" u="none">
                <a:solidFill>
                  <a:srgbClr val="FFFFFF"/>
                </a:solidFill>
                <a:latin typeface="Calibri"/>
              </a:rPr>
              <a:t>cialis generic netherlands</a:t>
            </a:r>
            <a:br/>
            <a:r>
              <a:rPr b="false" i="false" strike="noStrike" sz="1200" u="none">
                <a:solidFill>
                  <a:srgbClr val="FFFFFF"/>
                </a:solidFill>
                <a:latin typeface="Calibri"/>
              </a:rPr>
              <a:t>precio cialis 20 mg espaa</a:t>
            </a:r>
            <a:br/>
            <a:r>
              <a:rPr b="false" i="false" strike="noStrike" sz="1200" u="none">
                <a:solidFill>
                  <a:srgbClr val="FFFFFF"/>
                </a:solidFill>
                <a:latin typeface="Calibri"/>
              </a:rPr>
              <a:t>cialis 20 mg 8 compresse prezzo</a:t>
            </a:r>
            <a:br/>
            <a:r>
              <a:rPr b="false" i="false" strike="noStrike" sz="1200" u="none">
                <a:solidFill>
                  <a:srgbClr val="FFFFFF"/>
                </a:solidFill>
                <a:latin typeface="Calibri"/>
              </a:rPr>
              <a:t>Savings: * 5 to 80% OFF K-PHOSSavings  Need help paying for K-PHOS? You&amp;#8217;ve just discovered a discount card that can help make your K-PHOS prescription significantly more affordable</a:t>
            </a:r>
            <a:br/>
            <a:r>
              <a:rPr b="false" i="false" strike="noStrike" sz="1200" u="none">
                <a:solidFill>
                  <a:srgbClr val="FFFFFF"/>
                </a:solidFill>
                <a:latin typeface="Calibri"/>
              </a:rPr>
              <a:t>pre? cialis 50 mg</a:t>
            </a:r>
            <a:br/>
            <a:r>
              <a:rPr b="false" i="false" strike="noStrike" sz="1200" u="none">
                <a:solidFill>
                  <a:srgbClr val="FFFFFF"/>
                </a:solidFill>
                <a:latin typeface="Calibri"/>
              </a:rPr>
              <a:t>Gor din traningsrutiner [url=http://penisforstorrelsexl.e90.biz]http://penisforstorrelsexl.e90.biz[/url] fra badekar Der er mange fordele dette</a:t>
            </a:r>
            <a:br/>
            <a:r>
              <a:rPr b="false" i="false" strike="noStrike" sz="1200" u="none">
                <a:solidFill>
                  <a:srgbClr val="FFFFFF"/>
                </a:solidFill>
                <a:latin typeface="Calibri"/>
              </a:rPr>
              <a:t>buy cialis at walmart</a:t>
            </a:r>
            <a:br/>
            <a:r>
              <a:rPr b="false" i="false" strike="noStrike" sz="1200" u="none">
                <a:solidFill>
                  <a:srgbClr val="FFFFFF"/>
                </a:solidFill>
                <a:latin typeface="Calibri"/>
              </a:rPr>
              <a:t>History research paper help outline As recently as 2010, most airlines buying Boeing's big 777 opted for nine seats across</a:t>
            </a:r>
            <a:br/>
            <a:r>
              <a:rPr b="false" i="false" strike="noStrike" sz="1200" u="none">
                <a:solidFill>
                  <a:srgbClr val="FFFFFF"/>
                </a:solidFill>
                <a:latin typeface="Calibri"/>
              </a:rPr>
              <a:t>cialis generic soft tabs no brasil</a:t>
            </a:r>
            <a:br/>
            <a:r>
              <a:rPr b="false" i="false" strike="noStrike" sz="1200" u="none">
                <a:solidFill>
                  <a:srgbClr val="FFFFFF"/>
                </a:solidFill>
                <a:latin typeface="Calibri"/>
              </a:rPr>
              <a:t>buy cialis sample</a:t>
            </a:r>
            <a:br/>
            <a:r>
              <a:rPr b="false" i="false" strike="noStrike" sz="1200" u="none">
                <a:solidFill>
                  <a:srgbClr val="FFFFFF"/>
                </a:solidFill>
                <a:latin typeface="Calibri"/>
              </a:rPr>
              <a:t>cialis muestra gratis</a:t>
            </a:r>
            <a:br/>
            <a:r>
              <a:rPr b="false" i="false" strike="noStrike" sz="1200" u="none">
                <a:solidFill>
                  <a:srgbClr val="FFFFFF"/>
                </a:solidFill>
                <a:latin typeface="Calibri"/>
              </a:rPr>
              <a:t>cialis 20 mg for sale</a:t>
            </a:r>
            <a:br/>
            <a:r>
              <a:rPr b="false" i="false" strike="noStrike" sz="1200" u="none">
                <a:solidFill>
                  <a:srgbClr val="FFFFFF"/>
                </a:solidFill>
                <a:latin typeface="Calibri"/>
              </a:rPr>
              <a:t>cialis prices costco</a:t>
            </a:r>
            <a:br/>
            <a:r>
              <a:rPr b="false" i="false" strike="noStrike" sz="1200" u="none">
                <a:solidFill>
                  <a:srgbClr val="FFFFFF"/>
                </a:solidFill>
                <a:latin typeface="Calibri"/>
              </a:rPr>
              <a:t>It is usually stored in the gallbladder and during digestion of fats; the fluid is released into the duodenum</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2016-01-02T01:57:13+04:00</dcterms:created>
  <dcterms:modified xsi:type="dcterms:W3CDTF">2016-01-02T01:57:13+04:00</dcterms:modified>
  <dc:title>Cialis Discount Card Rx - Cialis Mims Singapore</dc:title>
  <dc:description>Cialis generika per bankberweisung, achat cialis avec mastercard, cialis natural alternatives, puedo tomar cialis y beber alcohol, cialis online belgium, comprar cialis en andorra precio, generic cialis diabetes</dc:description>
  <dc:subject>Cialis Discount Card Rx - Cialis Mims Singapore</dc:subject>
  <cp:keywords>cialis generic medication, cialis medicine price, cialis generika per bankberweisung, cialis tadalafil 20 mg nasl kullanlr, cialis 20 mg daily use, price of cialis, cialis dosage fda, cialis mims singapore, buy cialis at walmart, cialis prices costco</cp:keywords>
  <cp:category/>
</cp:coreProperties>
</file>