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Cialis Online Cheap</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Although not common, a pregnant woman who is infected can pass the virus to her baby</a:t>
            </a:r>
            <a:br/>
            <a:r>
              <a:rPr b="false" i="false" strike="noStrike" sz="1200" u="none">
                <a:solidFill>
                  <a:srgbClr val="FFFFFF"/>
                </a:solidFill>
                <a:latin typeface="Calibri"/>
              </a:rPr>
              <a:t>acquisto cialis farmaci aonline</a:t>
            </a:r>
            <a:br/>
            <a:r>
              <a:rPr b="false" i="false" strike="noStrike" sz="1200" u="none">
                <a:solidFill>
                  <a:srgbClr val="FFFFFF"/>
                </a:solidFill>
                <a:latin typeface="Calibri"/>
              </a:rPr>
              <a:t>buy cialis online cheap</a:t>
            </a:r>
            <a:br/>
            <a:r>
              <a:rPr b="false" i="false" strike="noStrike" sz="1200" u="none">
                <a:solidFill>
                  <a:srgbClr val="FFFFFF"/>
                </a:solidFill>
                <a:latin typeface="Calibri"/>
              </a:rPr>
              <a:t>(IM) Not recommended with parenteral benzodiazepines</a:t>
            </a:r>
            <a:br/>
            <a:r>
              <a:rPr b="false" i="false" strike="noStrike" sz="1200" u="none">
                <a:solidFill>
                  <a:srgbClr val="FFFFFF"/>
                </a:solidFill>
                <a:latin typeface="Calibri"/>
              </a:rPr>
              <a:t>cialis 20mg lilly 12 stck</a:t>
            </a:r>
            <a:br/>
            <a:r>
              <a:rPr b="false" i="false" strike="noStrike" sz="1200" u="none">
                <a:solidFill>
                  <a:srgbClr val="FFFFFF"/>
                </a:solidFill>
                <a:latin typeface="Calibri"/>
              </a:rPr>
              <a:t>would be selling the ReliOn insulin and syringes the same as they</a:t>
            </a:r>
            <a:br/>
            <a:r>
              <a:rPr b="false" i="false" strike="noStrike" sz="1200" u="none">
                <a:solidFill>
                  <a:srgbClr val="FFFFFF"/>
                </a:solidFill>
                <a:latin typeface="Calibri"/>
              </a:rPr>
              <a:t>cialis priligy australia</a:t>
            </a:r>
            <a:br/>
            <a:r>
              <a:rPr b="false" i="false" strike="noStrike" sz="1200" u="none">
                <a:solidFill>
                  <a:srgbClr val="FFFFFF"/>
                </a:solidFill>
                <a:latin typeface="Calibri"/>
              </a:rPr>
              <a:t>ou commander cialis en ligne</a:t>
            </a:r>
            <a:br/>
            <a:r>
              <a:rPr b="false" i="false" strike="noStrike" sz="1200" u="none">
                <a:solidFill>
                  <a:srgbClr val="FFFFFF"/>
                </a:solidFill>
                <a:latin typeface="Calibri"/>
              </a:rPr>
              <a:t>order cialis online australia</a:t>
            </a:r>
            <a:br/>
            <a:r>
              <a:rPr b="false" i="false" strike="noStrike" sz="1200" u="none">
                <a:solidFill>
                  <a:srgbClr val="FFFFFF"/>
                </a:solidFill>
                <a:latin typeface="Calibri"/>
              </a:rPr>
              <a:t>generic cialis online buy</a:t>
            </a:r>
            <a:br/>
            <a:r>
              <a:rPr b="false" i="false" strike="noStrike" sz="1200" u="none">
                <a:solidFill>
                  <a:srgbClr val="FFFFFF"/>
                </a:solidFill>
                <a:latin typeface="Calibri"/>
              </a:rPr>
              <a:t>cialis 20mg uk</a:t>
            </a:r>
            <a:br/>
            <a:r>
              <a:rPr b="false" i="false" strike="noStrike" sz="1200" u="none">
                <a:solidFill>
                  <a:srgbClr val="FFFFFF"/>
                </a:solidFill>
                <a:latin typeface="Calibri"/>
              </a:rPr>
              <a:t>cuanto cuesta cialis generico mexico</a:t>
            </a:r>
            <a:br/>
            <a:r>
              <a:rPr b="false" i="false" strike="noStrike" sz="1200" u="none">
                <a:solidFill>
                  <a:srgbClr val="FFFFFF"/>
                </a:solidFill>
                <a:latin typeface="Calibri"/>
              </a:rPr>
              <a:t>One option NIZORAL could think of this shampoo 2 cystitis a bodywork for a maximum of 5 spaceflight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commercial actress</a:t>
            </a:r>
            <a:br/>
            <a:r>
              <a:rPr b="false" i="false" strike="noStrike" sz="1200" u="none">
                <a:solidFill>
                  <a:srgbClr val="FFFFFF"/>
                </a:solidFill>
                <a:latin typeface="Calibri"/>
              </a:rPr>
              <a:t>comparer cialis et levitra</a:t>
            </a:r>
            <a:br/>
            <a:r>
              <a:rPr b="false" i="false" strike="noStrike" sz="1200" u="none">
                <a:solidFill>
                  <a:srgbClr val="FFFFFF"/>
                </a:solidFill>
                <a:latin typeface="Calibri"/>
              </a:rPr>
              <a:t>The ointment is supposed to be applied every 8 hours</a:t>
            </a:r>
            <a:br/>
            <a:r>
              <a:rPr b="false" i="false" strike="noStrike" sz="1200" u="none">
                <a:solidFill>
                  <a:srgbClr val="FFFFFF"/>
                </a:solidFill>
                <a:latin typeface="Calibri"/>
              </a:rPr>
              <a:t>cialis 20mg generika rezeptfrei</a:t>
            </a:r>
            <a:br/>
            <a:r>
              <a:rPr b="false" i="false" strike="noStrike" sz="1200" u="none">
                <a:solidFill>
                  <a:srgbClr val="FFFFFF"/>
                </a:solidFill>
                <a:latin typeface="Calibri"/>
              </a:rPr>
              <a:t>cialis once a day can i take 4 pills</a:t>
            </a:r>
            <a:br/>
            <a:r>
              <a:rPr b="false" i="false" strike="noStrike" sz="1200" u="none">
                <a:solidFill>
                  <a:srgbClr val="FFFFFF"/>
                </a:solidFill>
                <a:latin typeface="Calibri"/>
              </a:rPr>
              <a:t>cialis usa price</a:t>
            </a:r>
            <a:br/>
            <a:r>
              <a:rPr b="false" i="false" strike="noStrike" sz="1200" u="none">
                <a:solidFill>
                  <a:srgbClr val="FFFFFF"/>
                </a:solidFill>
                <a:latin typeface="Calibri"/>
              </a:rPr>
              <a:t>Weak folks are not annoying for results to make their mood</a:t>
            </a:r>
            <a:br/>
            <a:r>
              <a:rPr b="false" i="false" strike="noStrike" sz="1200" u="none">
                <a:solidFill>
                  <a:srgbClr val="FFFFFF"/>
                </a:solidFill>
                <a:latin typeface="Calibri"/>
              </a:rPr>
              <a:t>buy cialis toronto</a:t>
            </a:r>
            <a:br/>
            <a:r>
              <a:rPr b="false" i="false" strike="noStrike" sz="1200" u="none">
                <a:solidFill>
                  <a:srgbClr val="FFFFFF"/>
                </a:solidFill>
                <a:latin typeface="Calibri"/>
              </a:rPr>
              <a:t>low dose cialis for prostate</a:t>
            </a:r>
            <a:br/>
            <a:r>
              <a:rPr b="false" i="false" strike="noStrike" sz="1200" u="none">
                <a:solidFill>
                  <a:srgbClr val="FFFFFF"/>
                </a:solidFill>
                <a:latin typeface="Calibri"/>
              </a:rPr>
              <a:t>Have to disagree over here, sure we must keep the Afterlife in mind as well but it does not mean we have to live in this world with so much pessimism</a:t>
            </a:r>
            <a:br/>
            <a:r>
              <a:rPr b="false" i="false" strike="noStrike" sz="1200" u="none">
                <a:solidFill>
                  <a:srgbClr val="FFFFFF"/>
                </a:solidFill>
                <a:latin typeface="Calibri"/>
              </a:rPr>
              <a:t>cialis commercial song 2011</a:t>
            </a:r>
            <a:br/>
            <a:r>
              <a:rPr b="false" i="false" strike="noStrike" sz="1200" u="none">
                <a:solidFill>
                  <a:srgbClr val="FFFFFF"/>
                </a:solidFill>
                <a:latin typeface="Calibri"/>
              </a:rPr>
              <a:t>Red is among the most well liked laptop colorings amid girls and there are plenty of yellow netbook luggage which can be seen to complement</a:t>
            </a:r>
            <a:br/>
            <a:r>
              <a:rPr b="false" i="false" strike="noStrike" sz="1200" u="none">
                <a:solidFill>
                  <a:srgbClr val="FFFFFF"/>
                </a:solidFill>
                <a:latin typeface="Calibri"/>
              </a:rPr>
              <a:t>cialis tablete cena</a:t>
            </a:r>
            <a:br/>
            <a:r>
              <a:rPr b="false" i="false" strike="noStrike" sz="1200" u="none">
                <a:solidFill>
                  <a:srgbClr val="FFFFFF"/>
                </a:solidFill>
                <a:latin typeface="Calibri"/>
              </a:rPr>
              <a:t>how much does cialis cost in us</a:t>
            </a:r>
            <a:br/>
            <a:r>
              <a:rPr b="false" i="false" strike="noStrike" sz="1200" u="none">
                <a:solidFill>
                  <a:srgbClr val="FFFFFF"/>
                </a:solidFill>
                <a:latin typeface="Calibri"/>
              </a:rPr>
              <a:t>Excessive doses of vitamins A, B6, C, and E can cause problems, and an overdose of iron can be dangerous for toddlers</a:t>
            </a:r>
            <a:br/>
            <a:r>
              <a:rPr b="false" i="false" strike="noStrike" sz="1200" u="none">
                <a:solidFill>
                  <a:srgbClr val="FFFFFF"/>
                </a:solidFill>
                <a:latin typeface="Calibri"/>
              </a:rPr>
              <a:t>buy canadian cialis</a:t>
            </a:r>
            <a:br/>
            <a:r>
              <a:rPr b="false" i="false" strike="noStrike" sz="1200" u="none">
                <a:solidFill>
                  <a:srgbClr val="FFFFFF"/>
                </a:solidFill>
                <a:latin typeface="Calibri"/>
              </a:rPr>
              <a:t>cialis lilly canada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cialis in malaysia</a:t>
            </a:r>
            <a:br/>
            <a:r>
              <a:rPr b="false" i="false" strike="noStrike" sz="1200" u="none">
                <a:solidFill>
                  <a:srgbClr val="FFFFFF"/>
                </a:solidFill>
                <a:latin typeface="Calibri"/>
              </a:rPr>
              <a:t>In its promotions, Pfizer is charged with broadening the indications of Lyrica and Zyvox , an antibacterial agent approved to treat certain types of infections</a:t>
            </a:r>
            <a:br/>
            <a:r>
              <a:rPr b="false" i="false" strike="noStrike" sz="1200" u="none">
                <a:solidFill>
                  <a:srgbClr val="FFFFFF"/>
                </a:solidFill>
                <a:latin typeface="Calibri"/>
              </a:rPr>
              <a:t>men health cialis</a:t>
            </a:r>
            <a:br/>
            <a:r>
              <a:rPr b="false" i="false" strike="noStrike" sz="1200" u="none">
                <a:solidFill>
                  <a:srgbClr val="FFFFFF"/>
                </a:solidFill>
                <a:latin typeface="Calibri"/>
              </a:rPr>
              <a:t>what is correct dosage of cialis</a:t>
            </a:r>
            <a:br/>
            <a:r>
              <a:rPr b="false" i="false" strike="noStrike" sz="1200" u="none">
                <a:solidFill>
                  <a:srgbClr val="FFFFFF"/>
                </a:solidFill>
                <a:latin typeface="Calibri"/>
              </a:rPr>
              <a:t>Antabuse tablets 200mg should only be used as an aid to giving up alcohol as part of an overall supportive programme.</a:t>
            </a:r>
            <a:br/>
            <a:r>
              <a:rPr b="false" i="false" strike="noStrike" sz="1200" u="none">
                <a:solidFill>
                  <a:srgbClr val="FFFFFF"/>
                </a:solidFill>
                <a:latin typeface="Calibri"/>
              </a:rPr>
              <a:t>cialis de 50 mlg</a:t>
            </a:r>
            <a:br/>
            <a:r>
              <a:rPr b="false" i="false" strike="noStrike" sz="1200" u="none">
                <a:solidFill>
                  <a:srgbClr val="FFFFFF"/>
                </a:solidFill>
                <a:latin typeface="Calibri"/>
              </a:rPr>
              <a:t>- Do not take 2 doses at the same time or extra doses</a:t>
            </a:r>
            <a:br/>
            <a:r>
              <a:rPr b="false" i="false" strike="noStrike" sz="1200" u="none">
                <a:solidFill>
                  <a:srgbClr val="FFFFFF"/>
                </a:solidFill>
                <a:latin typeface="Calibri"/>
              </a:rPr>
              <a:t>can i take cialis 20 mg two days in a row</a:t>
            </a:r>
            <a:br/>
            <a:r>
              <a:rPr b="false" i="false" strike="noStrike" sz="1200" u="none">
                <a:solidFill>
                  <a:srgbClr val="FFFFFF"/>
                </a:solidFill>
                <a:latin typeface="Calibri"/>
              </a:rPr>
              <a:t>Even though 25 trials met the inclusion criteria, 12 trials could not be included in the meta-analysis because they did not report sufficient information about outcomes of interest.</a:t>
            </a:r>
            <a:br/>
            <a:r>
              <a:rPr b="false" i="false" strike="noStrike" sz="1200" u="none">
                <a:solidFill>
                  <a:srgbClr val="FFFFFF"/>
                </a:solidFill>
                <a:latin typeface="Calibri"/>
              </a:rPr>
              <a:t>can buy cialis over counter uk</a:t>
            </a:r>
            <a:br/>
            <a:r>
              <a:rPr b="false" i="false" strike="noStrike" sz="1200" u="none">
                <a:solidFill>
                  <a:srgbClr val="FFFFFF"/>
                </a:solidFill>
                <a:latin typeface="Calibri"/>
              </a:rPr>
              <a:t>how long does it take for liquid cialis to work</a:t>
            </a:r>
            <a:br/>
            <a:r>
              <a:rPr b="false" i="false" strike="noStrike" sz="1200" u="none">
                <a:solidFill>
                  <a:srgbClr val="FFFFFF"/>
                </a:solidFill>
                <a:latin typeface="Calibri"/>
              </a:rPr>
              <a:t>The Bellagio&amp;rsquo;s Bobby&amp;rsquo;s Room hosts a poker game with a minimum $20,000 buy-in.</a:t>
            </a:r>
            <a:br/>
            <a:r>
              <a:rPr b="false" i="false" strike="noStrike" sz="1200" u="none">
                <a:solidFill>
                  <a:srgbClr val="FFFFFF"/>
                </a:solidFill>
                <a:latin typeface="Calibri"/>
              </a:rPr>
              <a:t>how does cialis work for 36 hours</a:t>
            </a:r>
            <a:br/>
            <a:r>
              <a:rPr b="false" i="false" strike="noStrike" sz="1200" u="none">
                <a:solidFill>
                  <a:srgbClr val="FFFFFF"/>
                </a:solidFill>
                <a:latin typeface="Calibri"/>
              </a:rPr>
              <a:t>Make sure that you know how to turn off electricity, gas and water if you&amp;#39;re advised to do so</a:t>
            </a:r>
            <a:br/>
            <a:r>
              <a:rPr b="false" i="false" strike="noStrike" sz="1200" u="none">
                <a:solidFill>
                  <a:srgbClr val="FFFFFF"/>
                </a:solidFill>
                <a:latin typeface="Calibri"/>
              </a:rPr>
              <a:t>cialis tablete cijena u bih</a:t>
            </a:r>
            <a:br/>
            <a:r>
              <a:rPr b="false" i="false" strike="noStrike" sz="1200" u="none">
                <a:solidFill>
                  <a:srgbClr val="FFFFFF"/>
                </a:solidFill>
                <a:latin typeface="Calibri"/>
              </a:rPr>
              <a:t>how to buy cialis with paypal</a:t>
            </a:r>
            <a:br/>
            <a:r>
              <a:rPr b="false" i="false" strike="noStrike" sz="1200" u="none">
                <a:solidFill>
                  <a:srgbClr val="FFFFFF"/>
                </a:solidFill>
                <a:latin typeface="Calibri"/>
              </a:rPr>
              <a:t>ordine dottori commercialisti genova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 far as losing weight is concerned, I wish...I have been on Pred now for 12yrs (yes 12yrs)plus medication for Rheumatoid Arthritis and Warfarin for my heart problems, during this time I have gained</a:t>
            </a:r>
            <a:br/>
            <a:r>
              <a:rPr b="false" i="false" strike="noStrike" sz="1200" u="none">
                <a:solidFill>
                  <a:srgbClr val="FFFFFF"/>
                </a:solidFill>
                <a:latin typeface="Calibri"/>
              </a:rPr>
              <a:t>comprar cialis generico en espa?a contrareembolso</a:t>
            </a:r>
            <a:br/>
            <a:r>
              <a:rPr b="false" i="false" strike="noStrike" sz="1200" u="none">
                <a:solidFill>
                  <a:srgbClr val="FFFFFF"/>
                </a:solidFill>
                <a:latin typeface="Calibri"/>
              </a:rPr>
              <a:t>national socialist party of america v. village of skokie arguments</a:t>
            </a:r>
            <a:br/>
            <a:r>
              <a:rPr b="false" i="false" strike="noStrike" sz="1200" u="none">
                <a:solidFill>
                  <a:srgbClr val="FFFFFF"/>
                </a:solidFill>
                <a:latin typeface="Calibri"/>
              </a:rPr>
              <a:t>cialis clinics toronto</a:t>
            </a:r>
            <a:br/>
            <a:r>
              <a:rPr b="false" i="false" strike="noStrike" sz="1200" u="none">
                <a:solidFill>
                  <a:srgbClr val="FFFFFF"/>
                </a:solidFill>
                <a:latin typeface="Calibri"/>
              </a:rPr>
              <a:t>j existe cialis generico no brasil</a:t>
            </a:r>
            <a:br/>
            <a:r>
              <a:rPr b="false" i="false" strike="noStrike" sz="1200" u="none">
                <a:solidFill>
                  <a:srgbClr val="FFFFFF"/>
                </a:solidFill>
                <a:latin typeface="Calibri"/>
              </a:rPr>
              <a:t>buy fda approved cialis</a:t>
            </a:r>
            <a:br/>
            <a:r>
              <a:rPr b="false" i="false" strike="noStrike" sz="1200" u="none">
                <a:solidFill>
                  <a:srgbClr val="FFFFFF"/>
                </a:solidFill>
                <a:latin typeface="Calibri"/>
              </a:rPr>
              <a:t>super active cialis 40 mg</a:t>
            </a:r>
            <a:br/>
            <a:r>
              <a:rPr b="false" i="false" strike="noStrike" sz="1200" u="none">
                <a:solidFill>
                  <a:srgbClr val="FFFFFF"/>
                </a:solidFill>
                <a:latin typeface="Calibri"/>
              </a:rPr>
              <a:t>I get 12-20 migraines a month.Zomig is the only thing thatcurrently works for me</a:t>
            </a:r>
            <a:br/>
            <a:r>
              <a:rPr b="false" i="false" strike="noStrike" sz="1200" u="none">
                <a:solidFill>
                  <a:srgbClr val="FFFFFF"/>
                </a:solidFill>
                <a:latin typeface="Calibri"/>
              </a:rPr>
              <a:t>cialis uk boots</a:t>
            </a:r>
            <a:br/>
            <a:r>
              <a:rPr b="false" i="false" strike="noStrike" sz="1200" u="none">
                <a:solidFill>
                  <a:srgbClr val="FFFFFF"/>
                </a:solidFill>
                <a:latin typeface="Calibri"/>
              </a:rPr>
              <a:t>precio del cialis en mxico</a:t>
            </a:r>
            <a:br/>
            <a:r>
              <a:rPr b="false" i="false" strike="noStrike" sz="1200" u="none">
                <a:solidFill>
                  <a:srgbClr val="FFFFFF"/>
                </a:solidFill>
                <a:latin typeface="Calibri"/>
              </a:rPr>
              <a:t>cialis canada free trial</a:t>
            </a:r>
            <a:br/>
            <a:r>
              <a:rPr b="false" i="false" strike="noStrike" sz="1200" u="none">
                <a:solidFill>
                  <a:srgbClr val="FFFFFF"/>
                </a:solidFill>
                <a:latin typeface="Calibri"/>
              </a:rPr>
              <a:t>Being wild, it is grown chemical-free and the oil is extracted via a completely natural process - no chemicals or solvents are used</a:t>
            </a:r>
            <a:br/>
            <a:r>
              <a:rPr b="false" i="false" strike="noStrike" sz="1200" u="none">
                <a:solidFill>
                  <a:srgbClr val="FFFFFF"/>
                </a:solidFill>
                <a:latin typeface="Calibri"/>
              </a:rPr>
              <a:t>professional cialis vs regular cialis</a:t>
            </a:r>
            <a:br/>
            <a:r>
              <a:rPr b="false" i="false" strike="noStrike" sz="1200" u="none">
                <a:solidFill>
                  <a:srgbClr val="FFFFFF"/>
                </a:solidFill>
                <a:latin typeface="Calibri"/>
              </a:rPr>
              <a:t>By subscribing to such an important role in teaching basic tacts of gaming monster legends hack has helped the SMS marketing to become a trend</a:t>
            </a:r>
            <a:br/>
            <a:r>
              <a:rPr b="false" i="false" strike="noStrike" sz="1200" u="none">
                <a:solidFill>
                  <a:srgbClr val="FFFFFF"/>
                </a:solidFill>
                <a:latin typeface="Calibri"/>
              </a:rPr>
              <a:t>discount cialis coupons</a:t>
            </a:r>
            <a:br/>
            <a:r>
              <a:rPr b="false" i="false" strike="noStrike" sz="1200" u="none">
                <a:solidFill>
                  <a:srgbClr val="FFFFFF"/>
                </a:solidFill>
                <a:latin typeface="Calibri"/>
              </a:rPr>
              <a:t>Please be aware that long-term use of Prilosec and other acid-blockers is a leading cause of B12 deficiency, as you NEED acid to properly absorb the B1 in your multivitamin</a:t>
            </a:r>
            <a:br/>
            <a:r>
              <a:rPr b="false" i="false" strike="noStrike" sz="1200" u="none">
                <a:solidFill>
                  <a:srgbClr val="FFFFFF"/>
                </a:solidFill>
                <a:latin typeface="Calibri"/>
              </a:rPr>
              <a:t>acquisto cialis generico in europa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undoubtedly have superb article reports</a:t>
            </a:r>
            <a:br/>
            <a:r>
              <a:rPr b="false" i="false" strike="noStrike" sz="1200" u="none">
                <a:solidFill>
                  <a:srgbClr val="FFFFFF"/>
                </a:solidFill>
                <a:latin typeface="Calibri"/>
              </a:rPr>
              <a:t>cialis pro fastest delivery</a:t>
            </a:r>
            <a:br/>
            <a:r>
              <a:rPr b="false" i="false" strike="noStrike" sz="1200" u="none">
                <a:solidFill>
                  <a:srgbClr val="FFFFFF"/>
                </a:solidFill>
                <a:latin typeface="Calibri"/>
              </a:rPr>
              <a:t>what is the safe dosage of cialis</a:t>
            </a:r>
            <a:br/>
            <a:r>
              <a:rPr b="false" i="false" strike="noStrike" sz="1200" u="none">
                <a:solidFill>
                  <a:srgbClr val="FFFFFF"/>
                </a:solidFill>
                <a:latin typeface="Calibri"/>
              </a:rPr>
              <a:t>There was one study that I saw from about 30 years agothat gave physiologic amounts of progesterone to about 20male college students</a:t>
            </a:r>
            <a:br/>
            <a:r>
              <a:rPr b="false" i="false" strike="noStrike" sz="1200" u="none">
                <a:solidFill>
                  <a:srgbClr val="FFFFFF"/>
                </a:solidFill>
                <a:latin typeface="Calibri"/>
              </a:rPr>
              <a:t>cialis price comparison us</a:t>
            </a:r>
            <a:br/>
            <a:r>
              <a:rPr b="false" i="false" strike="noStrike" sz="1200" u="none">
                <a:solidFill>
                  <a:srgbClr val="FFFFFF"/>
                </a:solidFill>
                <a:latin typeface="Calibri"/>
              </a:rPr>
              <a:t>I simply want to tell you that I am very new to blogging and site-building and definitely enjoyed your web-site</a:t>
            </a:r>
            <a:br/>
            <a:r>
              <a:rPr b="false" i="false" strike="noStrike" sz="1200" u="none">
                <a:solidFill>
                  <a:srgbClr val="FFFFFF"/>
                </a:solidFill>
                <a:latin typeface="Calibri"/>
              </a:rPr>
              <a:t>how long after taking cialis can you take nitro</a:t>
            </a:r>
            <a:br/>
            <a:r>
              <a:rPr b="false" i="false" strike="noStrike" sz="1200" u="none">
                <a:solidFill>
                  <a:srgbClr val="FFFFFF"/>
                </a:solidFill>
                <a:latin typeface="Calibri"/>
              </a:rPr>
              <a:t>Significant viewing also helps him to get a broader viewpoint on your make a difference that he or she is researching</a:t>
            </a:r>
            <a:br/>
            <a:r>
              <a:rPr b="false" i="false" strike="noStrike" sz="1200" u="none">
                <a:solidFill>
                  <a:srgbClr val="FFFFFF"/>
                </a:solidFill>
                <a:latin typeface="Calibri"/>
              </a:rPr>
              <a:t>cialis 10mg kaufen ohne rezept</a:t>
            </a:r>
            <a:br/>
            <a:r>
              <a:rPr b="false" i="false" strike="noStrike" sz="1200" u="none">
                <a:solidFill>
                  <a:srgbClr val="FFFFFF"/>
                </a:solidFill>
                <a:latin typeface="Calibri"/>
              </a:rPr>
              <a:t>Firing Lewis doesn't prove that the legendarily accurate news service has high standards</a:t>
            </a:r>
            <a:br/>
            <a:r>
              <a:rPr b="false" i="false" strike="noStrike" sz="1200" u="none">
                <a:solidFill>
                  <a:srgbClr val="FFFFFF"/>
                </a:solidFill>
                <a:latin typeface="Calibri"/>
              </a:rPr>
              <a:t>cialis price 2013</a:t>
            </a:r>
            <a:br/>
            <a:r>
              <a:rPr b="false" i="false" strike="noStrike" sz="1200" u="none">
                <a:solidFill>
                  <a:srgbClr val="FFFFFF"/>
                </a:solidFill>
                <a:latin typeface="Calibri"/>
              </a:rPr>
              <a:t>pastillas cialis de 20 mg</a:t>
            </a:r>
            <a:br/>
            <a:r>
              <a:rPr b="false" i="false" strike="noStrike" sz="1200" u="none">
                <a:solidFill>
                  <a:srgbClr val="FFFFFF"/>
                </a:solidFill>
                <a:latin typeface="Calibri"/>
              </a:rPr>
              <a:t>cialis drug order</a:t>
            </a:r>
            <a:br/>
            <a:r>
              <a:rPr b="false" i="false" strike="noStrike" sz="1200" u="none">
                <a:solidFill>
                  <a:srgbClr val="FFFFFF"/>
                </a:solidFill>
                <a:latin typeface="Calibri"/>
              </a:rPr>
              <a:t>generic cialis discussion</a:t>
            </a:r>
            <a:br/>
            <a:r>
              <a:rPr b="false" i="false" strike="noStrike" sz="1200" u="none">
                <a:solidFill>
                  <a:srgbClr val="FFFFFF"/>
                </a:solidFill>
                <a:latin typeface="Calibri"/>
              </a:rPr>
              <a:t>venta de cialis en andorra</a:t>
            </a:r>
            <a:br/>
            <a:r>
              <a:rPr b="false" i="false" strike="noStrike" sz="1200" u="none">
                <a:solidFill>
                  <a:srgbClr val="FFFFFF"/>
                </a:solidFill>
                <a:latin typeface="Calibri"/>
              </a:rPr>
              <a:t>Bnh nhn trm cm thng m t cc triu chng thc th nh au hoc chng mt</a:t>
            </a:r>
            <a:br/>
            <a:r>
              <a:rPr b="false" i="false" strike="noStrike" sz="1200" u="none">
                <a:solidFill>
                  <a:srgbClr val="FFFFFF"/>
                </a:solidFill>
                <a:latin typeface="Calibri"/>
              </a:rPr>
              <a:t>cialis prescription free trial</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acquisto cialis sicuro forum</a:t>
            </a:r>
            <a:br/>
            <a:r>
              <a:rPr b="false" i="false" strike="noStrike" sz="1200" u="none">
                <a:solidFill>
                  <a:srgbClr val="FFFFFF"/>
                </a:solidFill>
                <a:latin typeface="Calibri"/>
              </a:rPr>
              <a:t>But what if cooking, in and of itself, promotes healthy eating? What if cooking, like a good recipe, adds up to more than the sum of its parts?</a:t>
            </a:r>
            <a:br/>
            <a:r>
              <a:rPr b="false" i="false" strike="noStrike" sz="1200" u="none">
                <a:solidFill>
                  <a:srgbClr val="FFFFFF"/>
                </a:solidFill>
                <a:latin typeface="Calibri"/>
              </a:rPr>
              <a:t>cialis 5mg how long before it works</a:t>
            </a:r>
            <a:br/>
            <a:r>
              <a:rPr b="false" i="false" strike="noStrike" sz="1200" u="none">
                <a:solidFill>
                  <a:srgbClr val="FFFFFF"/>
                </a:solidFill>
                <a:latin typeface="Calibri"/>
              </a:rPr>
              <a:t>Karl Pichler Give Thanks you all benefits.</a:t>
            </a:r>
            <a:br/>
            <a:r>
              <a:rPr b="false" i="false" strike="noStrike" sz="1200" u="none">
                <a:solidFill>
                  <a:srgbClr val="FFFFFF"/>
                </a:solidFill>
                <a:latin typeface="Calibri"/>
              </a:rPr>
              <a:t>cialis 5 mg 84 stck preisvergleich</a:t>
            </a:r>
            <a:br/>
            <a:r>
              <a:rPr b="false" i="false" strike="noStrike" sz="1200" u="none">
                <a:solidFill>
                  <a:srgbClr val="FFFFFF"/>
                </a:solidFill>
                <a:latin typeface="Calibri"/>
              </a:rPr>
              <a:t>Itraconazole (Sporanox) is used to treat fungal infections</a:t>
            </a:r>
            <a:br/>
            <a:r>
              <a:rPr b="false" i="false" strike="noStrike" sz="1200" u="none">
                <a:solidFill>
                  <a:srgbClr val="FFFFFF"/>
                </a:solidFill>
                <a:latin typeface="Calibri"/>
              </a:rPr>
              <a:t>prix cialis 20 mg comprim pellicul bote de 4</a:t>
            </a:r>
            <a:br/>
            <a:r>
              <a:rPr b="false" i="false" strike="noStrike" sz="1200" u="none">
                <a:solidFill>
                  <a:srgbClr val="FFFFFF"/>
                </a:solidFill>
                <a:latin typeface="Calibri"/>
              </a:rPr>
              <a:t>subsidized cialis nz</a:t>
            </a:r>
            <a:br/>
            <a:r>
              <a:rPr b="false" i="false" strike="noStrike" sz="1200" u="none">
                <a:solidFill>
                  <a:srgbClr val="FFFFFF"/>
                </a:solidFill>
                <a:latin typeface="Calibri"/>
              </a:rPr>
              <a:t>cialis in penang</a:t>
            </a:r>
            <a:br/>
            <a:r>
              <a:rPr b="false" i="false" strike="noStrike" sz="1200" u="none">
                <a:solidFill>
                  <a:srgbClr val="FFFFFF"/>
                </a:solidFill>
                <a:latin typeface="Calibri"/>
              </a:rPr>
              <a:t>cialis daily insurance coverage</a:t>
            </a:r>
            <a:br/>
            <a:r>
              <a:rPr b="false" i="false" strike="noStrike" sz="1200" u="none">
                <a:solidFill>
                  <a:srgbClr val="FFFFFF"/>
                </a:solidFill>
                <a:latin typeface="Calibri"/>
              </a:rPr>
              <a:t>where can i buy cialis in philippines</a:t>
            </a:r>
            <a:br/>
            <a:r>
              <a:rPr b="false" i="false" strike="noStrike" sz="1200" u="none">
                <a:solidFill>
                  <a:srgbClr val="FFFFFF"/>
                </a:solidFill>
                <a:latin typeface="Calibri"/>
              </a:rPr>
              <a:t>Only by doing so, can any diet safely be fed every day for long periods of time</a:t>
            </a:r>
            <a:br/>
            <a:r>
              <a:rPr b="false" i="false" strike="noStrike" sz="1200" u="none">
                <a:solidFill>
                  <a:srgbClr val="FFFFFF"/>
                </a:solidFill>
                <a:latin typeface="Calibri"/>
              </a:rPr>
              <a:t>generic cialis 99 cents</a:t>
            </a:r>
            <a:br/>
            <a:r>
              <a:rPr b="false" i="false" strike="noStrike" sz="1200" u="none">
                <a:solidFill>
                  <a:srgbClr val="FFFFFF"/>
                </a:solidFill>
                <a:latin typeface="Calibri"/>
              </a:rPr>
              <a:t>ordine dottori commercialisti verona pec</a:t>
            </a:r>
            <a:br/>
            <a:r>
              <a:rPr b="false" i="false" strike="noStrike" sz="1200" u="none">
                <a:solidFill>
                  <a:srgbClr val="FFFFFF"/>
                </a:solidFill>
                <a:latin typeface="Calibri"/>
              </a:rPr>
              <a:t>cialis maximum dose daily</a:t>
            </a:r>
            <a:br/>
            <a:r>
              <a:rPr b="false" i="false" strike="noStrike" sz="1200" u="none">
                <a:solidFill>
                  <a:srgbClr val="FFFFFF"/>
                </a:solidFill>
                <a:latin typeface="Calibri"/>
              </a:rPr>
              <a:t>combien coute le cialis en pharmacie en france</a:t>
            </a:r>
            <a:br/>
            <a:r>
              <a:rPr b="false" i="false" strike="noStrike" sz="1200" u="none">
                <a:solidFill>
                  <a:srgbClr val="FFFFFF"/>
                </a:solidFill>
                <a:latin typeface="Calibri"/>
              </a:rPr>
              <a:t>cialis generico vendita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cialis philippines</a:t>
            </a:r>
            <a:br/>
            <a:r>
              <a:rPr b="false" i="false" strike="noStrike" sz="1200" u="none">
                <a:solidFill>
                  <a:srgbClr val="FFFFFF"/>
                </a:solidFill>
                <a:latin typeface="Calibri"/>
              </a:rPr>
              <a:t>cialis angebote deutschland</a:t>
            </a:r>
            <a:br/>
            <a:r>
              <a:rPr b="false" i="false" strike="noStrike" sz="1200" u="none">
                <a:solidFill>
                  <a:srgbClr val="FFFFFF"/>
                </a:solidFill>
                <a:latin typeface="Calibri"/>
              </a:rPr>
              <a:t>consiglio nazionale dottori commercialisti documenti</a:t>
            </a:r>
            <a:br/>
            <a:r>
              <a:rPr b="false" i="false" strike="noStrike" sz="1200" u="none">
                <a:solidFill>
                  <a:srgbClr val="FFFFFF"/>
                </a:solidFill>
                <a:latin typeface="Calibri"/>
              </a:rPr>
              <a:t>long does take 10 mg cialis work</a:t>
            </a:r>
            <a:br/>
            <a:r>
              <a:rPr b="false" i="false" strike="noStrike" sz="1200" u="none">
                <a:solidFill>
                  <a:srgbClr val="FFFFFF"/>
                </a:solidFill>
                <a:latin typeface="Calibri"/>
              </a:rPr>
              <a:t>cheapest cialis prices</a:t>
            </a:r>
            <a:br/>
            <a:r>
              <a:rPr b="false" i="false" strike="noStrike" sz="1200" u="none">
                <a:solidFill>
                  <a:srgbClr val="FFFFFF"/>
                </a:solidFill>
                <a:latin typeface="Calibri"/>
              </a:rPr>
              <a:t>cialis purchases</a:t>
            </a:r>
            <a:br/>
            <a:r>
              <a:rPr b="false" i="false" strike="noStrike" sz="1200" u="none">
                <a:solidFill>
                  <a:srgbClr val="FFFFFF"/>
                </a:solidFill>
                <a:latin typeface="Calibri"/>
              </a:rPr>
              <a:t>"Extraction is a title we love making and playing, and hope that the collaborative nature of the game delivers a dynamic and fun experience for players."</a:t>
            </a:r>
            <a:br/>
            <a:r>
              <a:rPr b="false" i="false" strike="noStrike" sz="1200" u="none">
                <a:solidFill>
                  <a:srgbClr val="FFFFFF"/>
                </a:solidFill>
                <a:latin typeface="Calibri"/>
              </a:rPr>
              <a:t>how does cialis daily work</a:t>
            </a:r>
            <a:br/>
            <a:r>
              <a:rPr b="false" i="false" strike="noStrike" sz="1200" u="none">
                <a:solidFill>
                  <a:srgbClr val="FFFFFF"/>
                </a:solidFill>
                <a:latin typeface="Calibri"/>
              </a:rPr>
              <a:t>consiglio nazionale dei dottori commercialisti e degli esperti contabili antiriciclaggio</a:t>
            </a:r>
            <a:br/>
            <a:r>
              <a:rPr b="false" i="false" strike="noStrike" sz="1200" u="none">
                <a:solidFill>
                  <a:srgbClr val="FFFFFF"/>
                </a:solidFill>
                <a:latin typeface="Calibri"/>
              </a:rPr>
              <a:t>He said the GOP could use other tactics to fight the health law, but "for this week, we may have to give up."</a:t>
            </a:r>
            <a:br/>
            <a:r>
              <a:rPr b="false" i="false" strike="noStrike" sz="1200" u="none">
                <a:solidFill>
                  <a:srgbClr val="FFFFFF"/>
                </a:solidFill>
                <a:latin typeface="Calibri"/>
              </a:rPr>
              <a:t>precio cialis en farmacia espaa</a:t>
            </a:r>
            <a:br/>
            <a:r>
              <a:rPr b="false" i="false" strike="noStrike" sz="1200" u="none">
                <a:solidFill>
                  <a:srgbClr val="FFFFFF"/>
                </a:solidFill>
                <a:latin typeface="Calibri"/>
              </a:rPr>
              <a:t>can you take cialis 20mg daily</a:t>
            </a:r>
            <a:br/>
            <a:r>
              <a:rPr b="false" i="false" strike="noStrike" sz="1200" u="none">
                <a:solidFill>
                  <a:srgbClr val="FFFFFF"/>
                </a:solidFill>
                <a:latin typeface="Calibri"/>
              </a:rPr>
              <a:t>cialis 50mg wiki</a:t>
            </a:r>
            <a:br/>
            <a:r>
              <a:rPr b="false" i="false" strike="noStrike" sz="1200" u="none">
                <a:solidFill>
                  <a:srgbClr val="FFFFFF"/>
                </a:solidFill>
                <a:latin typeface="Calibri"/>
              </a:rPr>
              <a:t>It does NOT include all information about the possible uses, directions, warnings, precautions, interactions, adverse effects, or risks that may apply to Differin cream</a:t>
            </a:r>
            <a:br/>
            <a:r>
              <a:rPr b="false" i="false" strike="noStrike" sz="1200" u="none">
                <a:solidFill>
                  <a:srgbClr val="FFFFFF"/>
                </a:solidFill>
                <a:latin typeface="Calibri"/>
              </a:rPr>
              <a:t>cialis generico acquisto sicuro online</a:t>
            </a:r>
            <a:br/>
            <a:r>
              <a:rPr b="false" i="false" strike="noStrike" sz="1200" u="none">
                <a:solidFill>
                  <a:srgbClr val="FFFFFF"/>
                </a:solidFill>
                <a:latin typeface="Calibri"/>
              </a:rPr>
              <a:t>Adherence was examined after two weeks of medication by telephone interview and also at the 4-week visit.</a:t>
            </a:r>
            <a:br/>
            <a:r>
              <a:rPr b="false" i="false" strike="noStrike" sz="1200" u="none">
                <a:solidFill>
                  <a:srgbClr val="FFFFFF"/>
                </a:solidFill>
                <a:latin typeface="Calibri"/>
              </a:rPr>
              <a:t>cialis prezzo confezioni</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hard is it to get a prescription for cialis</a:t>
            </a:r>
            <a:br/>
            <a:r>
              <a:rPr b="false" i="false" strike="noStrike" sz="1200" u="none">
                <a:solidFill>
                  <a:srgbClr val="FFFFFF"/>
                </a:solidFill>
                <a:latin typeface="Calibri"/>
              </a:rPr>
              <a:t>Hi there I just wanted to ask if you ever have any trouble with hackers? My last blog (wordpress) was hacked and I ended up losing a few months of hard work due to no backup</a:t>
            </a:r>
            <a:br/>
            <a:r>
              <a:rPr b="false" i="false" strike="noStrike" sz="1200" u="none">
                <a:solidFill>
                  <a:srgbClr val="FFFFFF"/>
                </a:solidFill>
                <a:latin typeface="Calibri"/>
              </a:rPr>
              <a:t>cialis does not work</a:t>
            </a:r>
            <a:br/>
            <a:r>
              <a:rPr b="false" i="false" strike="noStrike" sz="1200" u="none">
                <a:solidFill>
                  <a:srgbClr val="FFFFFF"/>
                </a:solidFill>
                <a:latin typeface="Calibri"/>
              </a:rPr>
              <a:t>viagra y cialis cual es mejor cialis On Aon Hewitt's private exchange for large employers, 46 percent of roughly 100,000 people enrolled last year bought less coverage than they had previously</a:t>
            </a:r>
            <a:br/>
            <a:r>
              <a:rPr b="false" i="false" strike="noStrike" sz="1200" u="none">
                <a:solidFill>
                  <a:srgbClr val="FFFFFF"/>
                </a:solidFill>
                <a:latin typeface="Calibri"/>
              </a:rPr>
              <a:t>cialis 5mg indication</a:t>
            </a:r>
            <a:br/>
            <a:r>
              <a:rPr b="false" i="false" strike="noStrike" sz="1200" u="none">
                <a:solidFill>
                  <a:srgbClr val="FFFFFF"/>
                </a:solidFill>
                <a:latin typeface="Calibri"/>
              </a:rPr>
              <a:t>new pcp diagnosed fibromyalgia---which turned all docs,counselor and insurance company around</a:t>
            </a:r>
            <a:br/>
            <a:r>
              <a:rPr b="false" i="false" strike="noStrike" sz="1200" u="none">
                <a:solidFill>
                  <a:srgbClr val="FFFFFF"/>
                </a:solidFill>
                <a:latin typeface="Calibri"/>
              </a:rPr>
              <a:t>cost cialis walmart pharmacy</a:t>
            </a:r>
            <a:br/>
            <a:r>
              <a:rPr b="false" i="false" strike="noStrike" sz="1200" u="none">
                <a:solidFill>
                  <a:srgbClr val="FFFFFF"/>
                </a:solidFill>
                <a:latin typeface="Calibri"/>
              </a:rPr>
              <a:t>co lepsze kamagra czy cialis</a:t>
            </a:r>
            <a:br/>
            <a:r>
              <a:rPr b="false" i="false" strike="noStrike" sz="1200" u="none">
                <a:solidFill>
                  <a:srgbClr val="FFFFFF"/>
                </a:solidFill>
                <a:latin typeface="Calibri"/>
              </a:rPr>
              <a:t>I'd like to apply for this job mojohard pills "Pupils at Milford Haven school are widely praised for the work they do together in raising funds for many charities</a:t>
            </a:r>
            <a:br/>
            <a:r>
              <a:rPr b="false" i="false" strike="noStrike" sz="1200" u="none">
                <a:solidFill>
                  <a:srgbClr val="FFFFFF"/>
                </a:solidFill>
                <a:latin typeface="Calibri"/>
              </a:rPr>
              <a:t>ou trouver du cialis en pharmacie</a:t>
            </a:r>
            <a:br/>
            <a:r>
              <a:rPr b="false" i="false" strike="noStrike" sz="1200" u="none">
                <a:solidFill>
                  <a:srgbClr val="FFFFFF"/>
                </a:solidFill>
                <a:latin typeface="Calibri"/>
              </a:rPr>
              <a:t>brand cialis generic</a:t>
            </a:r>
            <a:br/>
            <a:r>
              <a:rPr b="false" i="false" strike="noStrike" sz="1200" u="none">
                <a:solidFill>
                  <a:srgbClr val="FFFFFF"/>
                </a:solidFill>
                <a:latin typeface="Calibri"/>
              </a:rPr>
              <a:t>Cindamycin phosphate glucose injection in China is produced by the Anhui Huayuan Worldbest Biology Pharmacy Co.</a:t>
            </a:r>
            <a:br/>
            <a:r>
              <a:rPr b="false" i="false" strike="noStrike" sz="1200" u="none">
                <a:solidFill>
                  <a:srgbClr val="FFFFFF"/>
                </a:solidFill>
                <a:latin typeface="Calibri"/>
              </a:rPr>
              <a:t>cialis online us pharmacy</a:t>
            </a:r>
            <a:br/>
            <a:r>
              <a:rPr b="false" i="false" strike="noStrike" sz="1200" u="none">
                <a:solidFill>
                  <a:srgbClr val="FFFFFF"/>
                </a:solidFill>
                <a:latin typeface="Calibri"/>
              </a:rPr>
              <a:t>generic cialis pills e20</a:t>
            </a:r>
            <a:br/>
            <a:r>
              <a:rPr b="false" i="false" strike="noStrike" sz="1200" u="none">
                <a:solidFill>
                  <a:srgbClr val="FFFFFF"/>
                </a:solidFill>
                <a:latin typeface="Calibri"/>
              </a:rPr>
              <a:t>comprar cialis por internet</a:t>
            </a:r>
            <a:br/>
            <a:r>
              <a:rPr b="false" i="false" strike="noStrike" sz="1200" u="none">
                <a:solidFill>
                  <a:srgbClr val="FFFFFF"/>
                </a:solidFill>
                <a:latin typeface="Calibri"/>
              </a:rPr>
              <a:t>cialis price per pill walmart</a:t>
            </a:r>
            <a:br/>
            <a:r>
              <a:rPr b="false" i="false" strike="noStrike" sz="1200" u="none">
                <a:solidFill>
                  <a:srgbClr val="FFFFFF"/>
                </a:solidFill>
                <a:latin typeface="Calibri"/>
              </a:rPr>
              <a:t>cialis generika auf rechnung kaufen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her left leg went totally numb and cold.</a:t>
            </a:r>
            <a:br/>
            <a:r>
              <a:rPr b="false" i="false" strike="noStrike" sz="1200" u="none">
                <a:solidFill>
                  <a:srgbClr val="FFFFFF"/>
                </a:solidFill>
                <a:latin typeface="Calibri"/>
              </a:rPr>
              <a:t>cheap cialis fedex</a:t>
            </a:r>
            <a:br/>
            <a:r>
              <a:rPr b="false" i="false" strike="noStrike" sz="1200" u="none">
                <a:solidFill>
                  <a:srgbClr val="FFFFFF"/>
                </a:solidFill>
                <a:latin typeface="Calibri"/>
              </a:rPr>
              <a:t>Our solutions and services create great digital experiences for every customer, everywhere, every time and add value to the business and brands of our clients</a:t>
            </a:r>
            <a:br/>
            <a:r>
              <a:rPr b="false" i="false" strike="noStrike" sz="1200" u="none">
                <a:solidFill>
                  <a:srgbClr val="FFFFFF"/>
                </a:solidFill>
                <a:latin typeface="Calibri"/>
              </a:rPr>
              <a:t>cheapest generic cialis 20mg</a:t>
            </a:r>
            <a:br/>
            <a:r>
              <a:rPr b="false" i="false" strike="noStrike" sz="1200" u="none">
                <a:solidFill>
                  <a:srgbClr val="FFFFFF"/>
                </a:solidFill>
                <a:latin typeface="Calibri"/>
              </a:rPr>
              <a:t>ordine ragionieri e commercialisti bologna</a:t>
            </a:r>
            <a:br/>
            <a:r>
              <a:rPr b="false" i="false" strike="noStrike" sz="1200" u="none">
                <a:solidFill>
                  <a:srgbClr val="FFFFFF"/>
                </a:solidFill>
                <a:latin typeface="Calibri"/>
              </a:rPr>
              <a:t>pastillas cialis</a:t>
            </a:r>
            <a:br/>
            <a:r>
              <a:rPr b="false" i="false" strike="noStrike" sz="1200" u="none">
                <a:solidFill>
                  <a:srgbClr val="FFFFFF"/>
                </a:solidFill>
                <a:latin typeface="Calibri"/>
              </a:rPr>
              <a:t>comprar cialis 5 mg generico</a:t>
            </a:r>
            <a:br/>
            <a:r>
              <a:rPr b="false" i="false" strike="noStrike" sz="1200" u="none">
                <a:solidFill>
                  <a:srgbClr val="FFFFFF"/>
                </a:solidFill>
                <a:latin typeface="Calibri"/>
              </a:rPr>
              <a:t>prix du cialis en pharmacie france</a:t>
            </a:r>
            <a:br/>
            <a:r>
              <a:rPr b="false" i="false" strike="noStrike" sz="1200" u="none">
                <a:solidFill>
                  <a:srgbClr val="FFFFFF"/>
                </a:solidFill>
                <a:latin typeface="Calibri"/>
              </a:rPr>
              <a:t>cialis 20 mg se puede tomar con alcohol</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2016-01-02T01:57:17+04:00</dcterms:created>
  <dcterms:modified xsi:type="dcterms:W3CDTF">2016-01-02T01:57:17+04:00</dcterms:modified>
  <dc:title>Cialis Clinics Toronto - Prix Du Cialis En Pharmacie France</dc:title>
  <dc:description>Buy cialis online cheap, what is correct dosage of cialis, how to buy cialis with paypal, comprar cialis generico en espa?a contrareembolso, j existe cialis generico no brasil, cialis in penang, cialis online us pharmacy</dc:description>
  <dc:subject>Cialis Clinics Toronto - Prix Du Cialis En Pharmacie France</dc:subject>
  <cp:keywords>cialis 20mg uk, can buy cialis over counter uk, j existe cialis generico no brasil, professional cialis vs regular cialis, cialis angebote deutschland, cialis 50mg wiki, cialis does not work, cialis online us pharmacy, comprar cialis por internet, comprar cialis 5 mg generico</cp:keywords>
  <cp:category/>
</cp:coreProperties>
</file>