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For Sale Vancouver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May interact with SSRI's, meperidine, dextromethorphan, tyramine-containing foods, sympathomimetic amines and trazodone</a:t>
            </a:r>
            <a:br/>
            <a:r>
              <a:rPr b="false" i="false" strike="noStrike" sz="1200" u="none">
                <a:solidFill>
                  <a:srgbClr val="FFFFFF"/>
                </a:solidFill>
                <a:latin typeface="Calibri"/>
              </a:rPr>
              <a:t>para que sirve el cialis de 5mg</a:t>
            </a:r>
            <a:br/>
            <a:r>
              <a:rPr b="false" i="false" strike="noStrike" sz="1200" u="none">
                <a:solidFill>
                  <a:srgbClr val="FFFFFF"/>
                </a:solidFill>
                <a:latin typeface="Calibri"/>
              </a:rPr>
              <a:t>cialis no prescription needed generic</a:t>
            </a:r>
            <a:br/>
            <a:r>
              <a:rPr b="false" i="false" strike="noStrike" sz="1200" u="none">
                <a:solidFill>
                  <a:srgbClr val="FFFFFF"/>
                </a:solidFill>
                <a:latin typeface="Calibri"/>
              </a:rPr>
              <a:t>farmacia online cialis espaa</a:t>
            </a:r>
            <a:br/>
            <a:r>
              <a:rPr b="false" i="false" strike="noStrike" sz="1200" u="none">
                <a:solidFill>
                  <a:srgbClr val="FFFFFF"/>
                </a:solidFill>
                <a:latin typeface="Calibri"/>
              </a:rPr>
              <a:t>cialis generico en farmacias similares mexico</a:t>
            </a:r>
            <a:br/>
            <a:r>
              <a:rPr b="false" i="false" strike="noStrike" sz="1200" u="none">
                <a:solidFill>
                  <a:srgbClr val="FFFFFF"/>
                </a:solidFill>
                <a:latin typeface="Calibri"/>
              </a:rPr>
              <a:t>John Lee, called What Your Doctor May Not Tell You About_____</a:t>
            </a:r>
            <a:br/>
            <a:r>
              <a:rPr b="false" i="false" strike="noStrike" sz="1200" u="none">
                <a:solidFill>
                  <a:srgbClr val="FFFFFF"/>
                </a:solidFill>
                <a:latin typeface="Calibri"/>
              </a:rPr>
              <a:t>indian cialis brands</a:t>
            </a:r>
            <a:br/>
            <a:r>
              <a:rPr b="false" i="false" strike="noStrike" sz="1200" u="none">
                <a:solidFill>
                  <a:srgbClr val="FFFFFF"/>
                </a:solidFill>
                <a:latin typeface="Calibri"/>
              </a:rPr>
              <a:t>how long does it take for cialis to work 5mg</a:t>
            </a:r>
            <a:br/>
            <a:r>
              <a:rPr b="false" i="false" strike="noStrike" sz="1200" u="none">
                <a:solidFill>
                  <a:srgbClr val="FFFFFF"/>
                </a:solidFill>
                <a:latin typeface="Calibri"/>
              </a:rPr>
              <a:t>cialis 10mg coupon</a:t>
            </a:r>
            <a:br/>
            <a:r>
              <a:rPr b="false" i="false" strike="noStrike" sz="1200" u="none">
                <a:solidFill>
                  <a:srgbClr val="FFFFFF"/>
                </a:solidFill>
                <a:latin typeface="Calibri"/>
              </a:rPr>
              <a:t>donde comprar cialis generico espa?a</a:t>
            </a:r>
            <a:br/>
            <a:r>
              <a:rPr b="false" i="false" strike="noStrike" sz="1200" u="none">
                <a:solidFill>
                  <a:srgbClr val="FFFFFF"/>
                </a:solidFill>
                <a:latin typeface="Calibri"/>
              </a:rPr>
              <a:t>what does cialis cost at walgreens</a:t>
            </a:r>
            <a:br/>
            <a:r>
              <a:rPr b="false" i="false" strike="noStrike" sz="1200" u="none">
                <a:solidFill>
                  <a:srgbClr val="FFFFFF"/>
                </a:solidFill>
                <a:latin typeface="Calibri"/>
              </a:rPr>
              <a:t>Anatomiska avvikelser i skelette, kotor och stdstrukturer leder till kad belastning och manifesteras ofta som ryggsmrta</a:t>
            </a:r>
            <a:br/>
            <a:r>
              <a:rPr b="false" i="false" strike="noStrike" sz="1200" u="none">
                <a:solidFill>
                  <a:srgbClr val="FFFFFF"/>
                </a:solidFill>
                <a:latin typeface="Calibri"/>
              </a:rPr>
              <a:t>walmart pricing for cialis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tablet nedir</a:t>
            </a:r>
            <a:br/>
            <a:r>
              <a:rPr b="false" i="false" strike="noStrike" sz="1200" u="none">
                <a:solidFill>
                  <a:srgbClr val="FFFFFF"/>
                </a:solidFill>
                <a:latin typeface="Calibri"/>
              </a:rPr>
              <a:t>ordine commercialisti milano elenco iscritti</a:t>
            </a:r>
            <a:br/>
            <a:r>
              <a:rPr b="false" i="false" strike="noStrike" sz="1200" u="none">
                <a:solidFill>
                  <a:srgbClr val="FFFFFF"/>
                </a:solidFill>
                <a:latin typeface="Calibri"/>
              </a:rPr>
              <a:t>cialis generika online kaufen</a:t>
            </a:r>
            <a:br/>
            <a:r>
              <a:rPr b="false" i="false" strike="noStrike" sz="1200" u="none">
                <a:solidFill>
                  <a:srgbClr val="FFFFFF"/>
                </a:solidFill>
                <a:latin typeface="Calibri"/>
              </a:rPr>
              <a:t>precio cialis 5 mg chile</a:t>
            </a:r>
            <a:br/>
            <a:r>
              <a:rPr b="false" i="false" strike="noStrike" sz="1200" u="none">
                <a:solidFill>
                  <a:srgbClr val="FFFFFF"/>
                </a:solidFill>
                <a:latin typeface="Calibri"/>
              </a:rPr>
              <a:t>es seguro comprar cialis en internet</a:t>
            </a:r>
            <a:br/>
            <a:r>
              <a:rPr b="false" i="false" strike="noStrike" sz="1200" u="none">
                <a:solidFill>
                  <a:srgbClr val="FFFFFF"/>
                </a:solidFill>
                <a:latin typeface="Calibri"/>
              </a:rPr>
              <a:t>Shelving, plastic bins, prebuilt closet organizers, etc</a:t>
            </a:r>
            <a:br/>
            <a:r>
              <a:rPr b="false" i="false" strike="noStrike" sz="1200" u="none">
                <a:solidFill>
                  <a:srgbClr val="FFFFFF"/>
                </a:solidFill>
                <a:latin typeface="Calibri"/>
              </a:rPr>
              <a:t>cialis 5 mg precio mexico</a:t>
            </a:r>
            <a:br/>
            <a:r>
              <a:rPr b="false" i="false" strike="noStrike" sz="1200" u="none">
                <a:solidFill>
                  <a:srgbClr val="FFFFFF"/>
                </a:solidFill>
                <a:latin typeface="Calibri"/>
              </a:rPr>
              <a:t>cialis insurance</a:t>
            </a:r>
            <a:br/>
            <a:r>
              <a:rPr b="false" i="false" strike="noStrike" sz="1200" u="none">
                <a:solidFill>
                  <a:srgbClr val="FFFFFF"/>
                </a:solidFill>
                <a:latin typeface="Calibri"/>
              </a:rPr>
              <a:t>You'll know the height and width of the paddling season comes to bases, they can be difficult to keep your body</a:t>
            </a:r>
            <a:br/>
            <a:r>
              <a:rPr b="false" i="false" strike="noStrike" sz="1200" u="none">
                <a:solidFill>
                  <a:srgbClr val="FFFFFF"/>
                </a:solidFill>
                <a:latin typeface="Calibri"/>
              </a:rPr>
              <a:t>cialis 20mg price in india</a:t>
            </a:r>
            <a:br/>
            <a:r>
              <a:rPr b="false" i="false" strike="noStrike" sz="1200" u="none">
                <a:solidFill>
                  <a:srgbClr val="FFFFFF"/>
                </a:solidFill>
                <a:latin typeface="Calibri"/>
              </a:rPr>
              <a:t>cialis 5 mg walgreens</a:t>
            </a:r>
            <a:br/>
            <a:r>
              <a:rPr b="false" i="false" strike="noStrike" sz="1200" u="none">
                <a:solidFill>
                  <a:srgbClr val="FFFFFF"/>
                </a:solidFill>
                <a:latin typeface="Calibri"/>
              </a:rPr>
              <a:t>Allegra D is a drug that combines fexofenadine and pseudoephedrine</a:t>
            </a:r>
            <a:br/>
            <a:r>
              <a:rPr b="false" i="false" strike="noStrike" sz="1200" u="none">
                <a:solidFill>
                  <a:srgbClr val="FFFFFF"/>
                </a:solidFill>
                <a:latin typeface="Calibri"/>
              </a:rPr>
              <a:t>free cialis samples prescription</a:t>
            </a:r>
            <a:br/>
            <a:r>
              <a:rPr b="false" i="false" strike="noStrike" sz="1200" u="none">
                <a:solidFill>
                  <a:srgbClr val="FFFFFF"/>
                </a:solidFill>
                <a:latin typeface="Calibri"/>
              </a:rPr>
              <a:t>Hypokalemia can cause complications with the gallbladder, cardiovascular system, and renal functions (to name a few) potentially leading to surgery or organ failure.</a:t>
            </a:r>
            <a:br/>
            <a:r>
              <a:rPr b="false" i="false" strike="noStrike" sz="1200" u="none">
                <a:solidFill>
                  <a:srgbClr val="FFFFFF"/>
                </a:solidFill>
                <a:latin typeface="Calibri"/>
              </a:rPr>
              <a:t>cheap cialis in california</a:t>
            </a:r>
            <a:br/>
            <a:r>
              <a:rPr b="false" i="false" strike="noStrike" sz="1200" u="none">
                <a:solidFill>
                  <a:srgbClr val="FFFFFF"/>
                </a:solidFill>
                <a:latin typeface="Calibri"/>
              </a:rPr>
              <a:t>any other provision of law, the dissemination of information relating to a new use of a drug or device, in accordance with these rules shall not be construed</a:t>
            </a:r>
            <a:br/>
            <a:r>
              <a:rPr b="false" i="false" strike="noStrike" sz="1200" u="none">
                <a:solidFill>
                  <a:srgbClr val="FFFFFF"/>
                </a:solidFill>
                <a:latin typeface="Calibri"/>
              </a:rPr>
              <a:t>daily cialis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50 mg filmtabletten</a:t>
            </a:r>
            <a:br/>
            <a:r>
              <a:rPr b="false" i="false" strike="noStrike" sz="1200" u="none">
                <a:solidFill>
                  <a:srgbClr val="FFFFFF"/>
                </a:solidFill>
                <a:latin typeface="Calibri"/>
              </a:rPr>
              <a:t>I put as much as I could in a big plastic sack to give the donkeys to carry</a:t>
            </a:r>
            <a:br/>
            <a:r>
              <a:rPr b="false" i="false" strike="noStrike" sz="1200" u="none">
                <a:solidFill>
                  <a:srgbClr val="FFFFFF"/>
                </a:solidFill>
                <a:latin typeface="Calibri"/>
              </a:rPr>
              <a:t>venta de cialis original en mexico</a:t>
            </a:r>
            <a:br/>
            <a:r>
              <a:rPr b="false" i="false" strike="noStrike" sz="1200" u="none">
                <a:solidFill>
                  <a:srgbClr val="FFFFFF"/>
                </a:solidFill>
                <a:latin typeface="Calibri"/>
              </a:rPr>
              <a:t>generic cialis online canada</a:t>
            </a:r>
            <a:br/>
            <a:r>
              <a:rPr b="false" i="false" strike="noStrike" sz="1200" u="none">
                <a:solidFill>
                  <a:srgbClr val="FFFFFF"/>
                </a:solidFill>
                <a:latin typeface="Calibri"/>
              </a:rPr>
              <a:t>fondazione dei dottori commercialisti bologna</a:t>
            </a:r>
            <a:br/>
            <a:r>
              <a:rPr b="false" i="false" strike="noStrike" sz="1200" u="none">
                <a:solidFill>
                  <a:srgbClr val="FFFFFF"/>
                </a:solidFill>
                <a:latin typeface="Calibri"/>
              </a:rPr>
              <a:t>cialis erfahrungen forum</a:t>
            </a:r>
            <a:br/>
            <a:r>
              <a:rPr b="false" i="false" strike="noStrike" sz="1200" u="none">
                <a:solidFill>
                  <a:srgbClr val="FFFFFF"/>
                </a:solidFill>
                <a:latin typeface="Calibri"/>
              </a:rPr>
              <a:t>cialis online drug store</a:t>
            </a:r>
            <a:br/>
            <a:r>
              <a:rPr b="false" i="false" strike="noStrike" sz="1200" u="none">
                <a:solidFill>
                  <a:srgbClr val="FFFFFF"/>
                </a:solidFill>
                <a:latin typeface="Calibri"/>
              </a:rPr>
              <a:t>Didn't know the chances of any endeavor Rosie undertakes, but to relate access to the prescribing medlars</a:t>
            </a:r>
            <a:br/>
            <a:r>
              <a:rPr b="false" i="false" strike="noStrike" sz="1200" u="none">
                <a:solidFill>
                  <a:srgbClr val="FFFFFF"/>
                </a:solidFill>
                <a:latin typeface="Calibri"/>
              </a:rPr>
              <a:t>cialis tabletten 10 mg</a:t>
            </a:r>
            <a:br/>
            <a:r>
              <a:rPr b="false" i="false" strike="noStrike" sz="1200" u="none">
                <a:solidFill>
                  <a:srgbClr val="FFFFFF"/>
                </a:solidFill>
                <a:latin typeface="Calibri"/>
              </a:rPr>
              <a:t>This is the design of Obamacare and the reason why the traditional players fight to keep the old inefficient model.</a:t>
            </a:r>
            <a:br/>
            <a:r>
              <a:rPr b="false" i="false" strike="noStrike" sz="1200" u="none">
                <a:solidFill>
                  <a:srgbClr val="FFFFFF"/>
                </a:solidFill>
                <a:latin typeface="Calibri"/>
              </a:rPr>
              <a:t>cialis 20mg split</a:t>
            </a:r>
            <a:br/>
            <a:r>
              <a:rPr b="false" i="false" strike="noStrike" sz="1200" u="none">
                <a:solidFill>
                  <a:srgbClr val="FFFFFF"/>
                </a:solidFill>
                <a:latin typeface="Calibri"/>
              </a:rPr>
              <a:t>cialis for sale vancouver</a:t>
            </a:r>
            <a:br/>
            <a:r>
              <a:rPr b="false" i="false" strike="noStrike" sz="1200" u="none">
                <a:solidFill>
                  <a:srgbClr val="FFFFFF"/>
                </a:solidFill>
                <a:latin typeface="Calibri"/>
              </a:rPr>
              <a:t>cialis 10 mg canada</a:t>
            </a:r>
            <a:br/>
            <a:r>
              <a:rPr b="false" i="false" strike="noStrike" sz="1200" u="none">
                <a:solidFill>
                  <a:srgbClr val="FFFFFF"/>
                </a:solidFill>
                <a:latin typeface="Calibri"/>
              </a:rPr>
              <a:t>buy eli lilly cialis</a:t>
            </a:r>
            <a:br/>
            <a:r>
              <a:rPr b="false" i="false" strike="noStrike" sz="1200" u="none">
                <a:solidFill>
                  <a:srgbClr val="FFFFFF"/>
                </a:solidFill>
                <a:latin typeface="Calibri"/>
              </a:rPr>
              <a:t>cialis online professional</a:t>
            </a:r>
            <a:br/>
            <a:r>
              <a:rPr b="false" i="false" strike="noStrike" sz="1200" u="none">
                <a:solidFill>
                  <a:srgbClr val="FFFFFF"/>
                </a:solidFill>
                <a:latin typeface="Calibri"/>
              </a:rPr>
              <a:t>But my daughter came to the surgery and insisted I be seen straight away by a neurologist, I was sent that day had a ct scan which revealed I had 2 brain tumours, and was admitted that night</a:t>
            </a:r>
            <a:br/>
            <a:r>
              <a:rPr b="false" i="false" strike="noStrike" sz="1200" u="none">
                <a:solidFill>
                  <a:srgbClr val="FFFFFF"/>
                </a:solidFill>
                <a:latin typeface="Calibri"/>
              </a:rPr>
              <a:t>cialis with avodart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Gestational diabetes mellitus (GDM) is a type of diabetes that arises during pregnancy (usually during the second or third trimester)</a:t>
            </a:r>
            <a:br/>
            <a:r>
              <a:rPr b="false" i="false" strike="noStrike" sz="1200" u="none">
                <a:solidFill>
                  <a:srgbClr val="FFFFFF"/>
                </a:solidFill>
                <a:latin typeface="Calibri"/>
              </a:rPr>
              <a:t>how long does cialis last forum</a:t>
            </a:r>
            <a:br/>
            <a:r>
              <a:rPr b="false" i="false" strike="noStrike" sz="1200" u="none">
                <a:solidFill>
                  <a:srgbClr val="FFFFFF"/>
                </a:solidFill>
                <a:latin typeface="Calibri"/>
              </a:rPr>
              <a:t>gde kupiti cialis u beogradu</a:t>
            </a:r>
            <a:br/>
            <a:r>
              <a:rPr b="false" i="false" strike="noStrike" sz="1200" u="none">
                <a:solidFill>
                  <a:srgbClr val="FFFFFF"/>
                </a:solidFill>
                <a:latin typeface="Calibri"/>
              </a:rPr>
              <a:t>cialis 5 mg prezzo 2014</a:t>
            </a:r>
            <a:br/>
            <a:r>
              <a:rPr b="false" i="false" strike="noStrike" sz="1200" u="none">
                <a:solidFill>
                  <a:srgbClr val="FFFFFF"/>
                </a:solidFill>
                <a:latin typeface="Calibri"/>
              </a:rPr>
              <a:t>are you intereste din evidence for god, or his pre-existence?</a:t>
            </a:r>
            <a:br/>
            <a:r>
              <a:rPr b="false" i="false" strike="noStrike" sz="1200" u="none">
                <a:solidFill>
                  <a:srgbClr val="FFFFFF"/>
                </a:solidFill>
                <a:latin typeface="Calibri"/>
              </a:rPr>
              <a:t>cialis livraison rapide</a:t>
            </a:r>
            <a:br/>
            <a:r>
              <a:rPr b="false" i="false" strike="noStrike" sz="1200" u="none">
                <a:solidFill>
                  <a:srgbClr val="FFFFFF"/>
                </a:solidFill>
                <a:latin typeface="Calibri"/>
              </a:rPr>
              <a:t>UPDATE MAY 13, 2013 -- Well, as far as wear, I think this is a little bit like Clearasil</a:t>
            </a:r>
            <a:br/>
            <a:r>
              <a:rPr b="false" i="false" strike="noStrike" sz="1200" u="none">
                <a:solidFill>
                  <a:srgbClr val="FFFFFF"/>
                </a:solidFill>
                <a:latin typeface="Calibri"/>
              </a:rPr>
              <a:t>cialis with no prescription needed</a:t>
            </a:r>
            <a:br/>
            <a:r>
              <a:rPr b="false" i="false" strike="noStrike" sz="1200" u="none">
                <a:solidFill>
                  <a:srgbClr val="FFFFFF"/>
                </a:solidFill>
                <a:latin typeface="Calibri"/>
              </a:rPr>
              <a:t>cialis generic best price</a:t>
            </a:r>
            <a:br/>
            <a:r>
              <a:rPr b="false" i="false" strike="noStrike" sz="1200" u="none">
                <a:solidFill>
                  <a:srgbClr val="FFFFFF"/>
                </a:solidFill>
                <a:latin typeface="Calibri"/>
              </a:rPr>
              <a:t>coupon for cialis daily</a:t>
            </a:r>
            <a:br/>
            <a:r>
              <a:rPr b="false" i="false" strike="noStrike" sz="1200" u="none">
                <a:solidFill>
                  <a:srgbClr val="FFFFFF"/>
                </a:solidFill>
                <a:latin typeface="Calibri"/>
              </a:rPr>
              <a:t>cialis 10 mg versus 20 mg</a:t>
            </a:r>
            <a:br/>
            <a:r>
              <a:rPr b="false" i="false" strike="noStrike" sz="1200" u="none">
                <a:solidFill>
                  <a:srgbClr val="FFFFFF"/>
                </a:solidFill>
                <a:latin typeface="Calibri"/>
              </a:rPr>
              <a:t>cialis montreal</a:t>
            </a:r>
            <a:br/>
            <a:r>
              <a:rPr b="false" i="false" strike="noStrike" sz="1200" u="none">
                <a:solidFill>
                  <a:srgbClr val="FFFFFF"/>
                </a:solidFill>
                <a:latin typeface="Calibri"/>
              </a:rPr>
              <a:t>It also has a pipeline ofexperimental drugs that will require investment.</a:t>
            </a:r>
            <a:br/>
            <a:r>
              <a:rPr b="false" i="false" strike="noStrike" sz="1200" u="none">
                <a:solidFill>
                  <a:srgbClr val="FFFFFF"/>
                </a:solidFill>
                <a:latin typeface="Calibri"/>
              </a:rPr>
              <a:t>canadian cialis professional</a:t>
            </a:r>
            <a:br/>
            <a:r>
              <a:rPr b="false" i="false" strike="noStrike" sz="1200" u="none">
                <a:solidFill>
                  <a:srgbClr val="FFFFFF"/>
                </a:solidFill>
                <a:latin typeface="Calibri"/>
              </a:rPr>
              <a:t>cialis generico sicuro online</a:t>
            </a:r>
            <a:br/>
            <a:r>
              <a:rPr b="false" i="false" strike="noStrike" sz="1200" u="none">
                <a:solidFill>
                  <a:srgbClr val="FFFFFF"/>
                </a:solidFill>
                <a:latin typeface="Calibri"/>
              </a:rPr>
              <a:t>Recognising different sounds and capturing them, feeling the warmth of the sun or source of light and photographing accordingly</a:t>
            </a:r>
            <a:br/>
            <a:r>
              <a:rPr b="false" i="false" strike="noStrike" sz="1200" u="none">
                <a:solidFill>
                  <a:srgbClr val="FFFFFF"/>
                </a:solidFill>
                <a:latin typeface="Calibri"/>
              </a:rPr>
              <a:t>cialis kaufen per paypal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After talking to people who had similar problems after taking Diamox, I never did use it</a:t>
            </a:r>
            <a:br/>
            <a:r>
              <a:rPr b="false" i="false" strike="noStrike" sz="1200" u="none">
                <a:solidFill>
                  <a:srgbClr val="FFFFFF"/>
                </a:solidFill>
                <a:latin typeface="Calibri"/>
              </a:rPr>
              <a:t>ordine dottori commercialisti di milano iscritti</a:t>
            </a:r>
            <a:br/>
            <a:r>
              <a:rPr b="false" i="false" strike="noStrike" sz="1200" u="none">
                <a:solidFill>
                  <a:srgbClr val="FFFFFF"/>
                </a:solidFill>
                <a:latin typeface="Calibri"/>
              </a:rPr>
              <a:t>cialis 20 mg modo d&amp;#39uso</a:t>
            </a:r>
            <a:br/>
            <a:r>
              <a:rPr b="false" i="false" strike="noStrike" sz="1200" u="none">
                <a:solidFill>
                  <a:srgbClr val="FFFFFF"/>
                </a:solidFill>
                <a:latin typeface="Calibri"/>
              </a:rPr>
              <a:t>cialis generico pre? brasil</a:t>
            </a:r>
            <a:br/>
            <a:r>
              <a:rPr b="false" i="false" strike="noStrike" sz="1200" u="none">
                <a:solidFill>
                  <a:srgbClr val="FFFFFF"/>
                </a:solidFill>
                <a:latin typeface="Calibri"/>
              </a:rPr>
              <a:t>buy cialis wholesale</a:t>
            </a:r>
            <a:br/>
            <a:r>
              <a:rPr b="false" i="false" strike="noStrike" sz="1200" u="none">
                <a:solidFill>
                  <a:srgbClr val="FFFFFF"/>
                </a:solidFill>
                <a:latin typeface="Calibri"/>
              </a:rPr>
              <a:t>cialis prescription drug canada</a:t>
            </a:r>
            <a:br/>
            <a:r>
              <a:rPr b="false" i="false" strike="noStrike" sz="1200" u="none">
                <a:solidFill>
                  <a:srgbClr val="FFFFFF"/>
                </a:solidFill>
                <a:latin typeface="Calibri"/>
              </a:rPr>
              <a:t>She should be put on a grain free wet food with lots of moisture and even a little added water.</a:t>
            </a:r>
            <a:br/>
            <a:r>
              <a:rPr b="false" i="false" strike="noStrike" sz="1200" u="none">
                <a:solidFill>
                  <a:srgbClr val="FFFFFF"/>
                </a:solidFill>
                <a:latin typeface="Calibri"/>
              </a:rPr>
              <a:t>cialis and cialis professional</a:t>
            </a:r>
            <a:br/>
            <a:r>
              <a:rPr b="false" i="false" strike="noStrike" sz="1200" u="none">
                <a:solidFill>
                  <a:srgbClr val="FFFFFF"/>
                </a:solidFill>
                <a:latin typeface="Calibri"/>
              </a:rPr>
              <a:t>One of the ingredients of Abacavir/Lamivudine/Zidovudine is lactose monohydrate (a type of sugar)</a:t>
            </a:r>
            <a:br/>
            <a:r>
              <a:rPr b="false" i="false" strike="noStrike" sz="1200" u="none">
                <a:solidFill>
                  <a:srgbClr val="FFFFFF"/>
                </a:solidFill>
                <a:latin typeface="Calibri"/>
              </a:rPr>
              <a:t>where to buy cialis in perth</a:t>
            </a:r>
            <a:br/>
            <a:r>
              <a:rPr b="false" i="false" strike="noStrike" sz="1200" u="none">
                <a:solidFill>
                  <a:srgbClr val="FFFFFF"/>
                </a:solidFill>
                <a:latin typeface="Calibri"/>
              </a:rPr>
              <a:t>Recommended doses should not be exceeded, and the patient should be carefully monitored during therapy.</a:t>
            </a:r>
            <a:br/>
            <a:r>
              <a:rPr b="false" i="false" strike="noStrike" sz="1200" u="none">
                <a:solidFill>
                  <a:srgbClr val="FFFFFF"/>
                </a:solidFill>
                <a:latin typeface="Calibri"/>
              </a:rPr>
              <a:t>cialis sublingual cheap</a:t>
            </a:r>
            <a:br/>
            <a:r>
              <a:rPr b="false" i="false" strike="noStrike" sz="1200" u="none">
                <a:solidFill>
                  <a:srgbClr val="FFFFFF"/>
                </a:solidFill>
                <a:latin typeface="Calibri"/>
              </a:rPr>
              <a:t>It works by relaxing blood vessels so that blood can flow more easily.</a:t>
            </a:r>
            <a:br/>
            <a:r>
              <a:rPr b="false" i="false" strike="noStrike" sz="1200" u="none">
                <a:solidFill>
                  <a:srgbClr val="FFFFFF"/>
                </a:solidFill>
                <a:latin typeface="Calibri"/>
              </a:rPr>
              <a:t>donde comprar cialis generico contrareembolso</a:t>
            </a:r>
            <a:br/>
            <a:r>
              <a:rPr b="false" i="false" strike="noStrike" sz="1200" u="none">
                <a:solidFill>
                  <a:srgbClr val="FFFFFF"/>
                </a:solidFill>
                <a:latin typeface="Calibri"/>
              </a:rPr>
              <a:t>can you buy cialis online legally</a:t>
            </a:r>
            <a:br/>
            <a:r>
              <a:rPr b="false" i="false" strike="noStrike" sz="1200" u="none">
                <a:solidFill>
                  <a:srgbClr val="FFFFFF"/>
                </a:solidFill>
                <a:latin typeface="Calibri"/>
              </a:rPr>
              <a:t>Accountant supermarket manager femara tablets eb In the latest economic report, U.S</a:t>
            </a:r>
            <a:br/>
            <a:r>
              <a:rPr b="false" i="false" strike="noStrike" sz="1200" u="none">
                <a:solidFill>
                  <a:srgbClr val="FFFFFF"/>
                </a:solidFill>
                <a:latin typeface="Calibri"/>
              </a:rPr>
              <a:t>cialis online bestellen forum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cialis fda</a:t>
            </a:r>
            <a:br/>
            <a:r>
              <a:rPr b="false" i="false" strike="noStrike" sz="1200" u="none">
                <a:solidFill>
                  <a:srgbClr val="FFFFFF"/>
                </a:solidFill>
                <a:latin typeface="Calibri"/>
              </a:rPr>
              <a:t>The synthetic cathinones (usually mephedrone and methylone, or M-Cats) are most commonly used intranasally (insufflated) or ingested</a:t>
            </a:r>
            <a:br/>
            <a:r>
              <a:rPr b="false" i="false" strike="noStrike" sz="1200" u="none">
                <a:solidFill>
                  <a:srgbClr val="FFFFFF"/>
                </a:solidFill>
                <a:latin typeface="Calibri"/>
              </a:rPr>
              <a:t>cialis tadalafil 10mg prix</a:t>
            </a:r>
            <a:br/>
            <a:r>
              <a:rPr b="false" i="false" strike="noStrike" sz="1200" u="none">
                <a:solidFill>
                  <a:srgbClr val="FFFFFF"/>
                </a:solidFill>
                <a:latin typeface="Calibri"/>
              </a:rPr>
              <a:t>cialis generic blogs</a:t>
            </a:r>
            <a:br/>
            <a:r>
              <a:rPr b="false" i="false" strike="noStrike" sz="1200" u="none">
                <a:solidFill>
                  <a:srgbClr val="FFFFFF"/>
                </a:solidFill>
                <a:latin typeface="Calibri"/>
              </a:rPr>
              <a:t>cialis online suppliers</a:t>
            </a:r>
            <a:br/>
            <a:r>
              <a:rPr b="false" i="false" strike="noStrike" sz="1200" u="none">
                <a:solidFill>
                  <a:srgbClr val="FFFFFF"/>
                </a:solidFill>
                <a:latin typeface="Calibri"/>
              </a:rPr>
              <a:t>:( it really sucks for me because I didn&amp;#8217;t eat mango off the skin</a:t>
            </a:r>
            <a:br/>
            <a:r>
              <a:rPr b="false" i="false" strike="noStrike" sz="1200" u="none">
                <a:solidFill>
                  <a:srgbClr val="FFFFFF"/>
                </a:solidFill>
                <a:latin typeface="Calibri"/>
              </a:rPr>
              <a:t>can i take 1/2 cialis</a:t>
            </a:r>
            <a:br/>
            <a:r>
              <a:rPr b="false" i="false" strike="noStrike" sz="1200" u="none">
                <a:solidFill>
                  <a:srgbClr val="FFFFFF"/>
                </a:solidFill>
                <a:latin typeface="Calibri"/>
              </a:rPr>
              <a:t>canada cialis cheap no prescription</a:t>
            </a:r>
            <a:br/>
            <a:r>
              <a:rPr b="false" i="false" strike="noStrike" sz="1200" u="none">
                <a:solidFill>
                  <a:srgbClr val="FFFFFF"/>
                </a:solidFill>
                <a:latin typeface="Calibri"/>
              </a:rPr>
              <a:t>cialis (30 pills 20 mg)</a:t>
            </a:r>
            <a:br/>
            <a:r>
              <a:rPr b="false" i="false" strike="noStrike" sz="1200" u="none">
                <a:solidFill>
                  <a:srgbClr val="FFFFFF"/>
                </a:solidFill>
                <a:latin typeface="Calibri"/>
              </a:rPr>
              <a:t>cialis dosage amount</a:t>
            </a:r>
            <a:br/>
            <a:r>
              <a:rPr b="false" i="false" strike="noStrike" sz="1200" u="none">
                <a:solidFill>
                  <a:srgbClr val="FFFFFF"/>
                </a:solidFill>
                <a:latin typeface="Calibri"/>
              </a:rPr>
              <a:t>cialis 20 mg 30 tablet fiyatlar&amp;#305</a:t>
            </a:r>
            <a:br/>
            <a:r>
              <a:rPr b="false" i="false" strike="noStrike" sz="1200" u="none">
                <a:solidFill>
                  <a:srgbClr val="FFFFFF"/>
                </a:solidFill>
                <a:latin typeface="Calibri"/>
              </a:rPr>
              <a:t>tadalafil cialis pill</a:t>
            </a:r>
            <a:br/>
            <a:r>
              <a:rPr b="false" i="false" strike="noStrike" sz="1200" u="none">
                <a:solidFill>
                  <a:srgbClr val="FFFFFF"/>
                </a:solidFill>
                <a:latin typeface="Calibri"/>
              </a:rPr>
              <a:t>Since Raymond has recommended cyproheptadine to me a couple of times I figure it might be worth a re-try.</a:t>
            </a:r>
            <a:br/>
            <a:r>
              <a:rPr b="false" i="false" strike="noStrike" sz="1200" u="none">
                <a:solidFill>
                  <a:srgbClr val="FFFFFF"/>
                </a:solidFill>
                <a:latin typeface="Calibri"/>
              </a:rPr>
              <a:t>albo commercialisti di genova</a:t>
            </a:r>
            <a:br/>
            <a:r>
              <a:rPr b="false" i="false" strike="noStrike" sz="1200" u="none">
                <a:solidFill>
                  <a:srgbClr val="FFFFFF"/>
                </a:solidFill>
                <a:latin typeface="Calibri"/>
              </a:rPr>
              <a:t>Your personal commitment to passing the message around became wonderfully informative and has in every case made guys and women just like me to realize their ambitions</a:t>
            </a:r>
            <a:br/>
            <a:r>
              <a:rPr b="false" i="false" strike="noStrike" sz="1200" u="none">
                <a:solidFill>
                  <a:srgbClr val="FFFFFF"/>
                </a:solidFill>
                <a:latin typeface="Calibri"/>
              </a:rPr>
              <a:t>cialis sold in mexico</a:t>
            </a:r>
            <a:br/>
            <a:r>
              <a:rPr b="false" i="false" strike="noStrike" sz="1200" u="none">
                <a:solidFill>
                  <a:srgbClr val="FFFFFF"/>
                </a:solidFill>
                <a:latin typeface="Calibri"/>
              </a:rPr>
              <a:t>buy cialis professional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suspect in many ways they (WADA) are afraid of a TRC as it would fly in the face of the now famous talking point &amp;#039;the most sophisticated doping program in the history of the world&amp;#039;."</a:t>
            </a:r>
            <a:br/>
            <a:r>
              <a:rPr b="false" i="false" strike="noStrike" sz="1200" u="none">
                <a:solidFill>
                  <a:srgbClr val="FFFFFF"/>
                </a:solidFill>
                <a:latin typeface="Calibri"/>
              </a:rPr>
              <a:t>cialis professional new zealand</a:t>
            </a:r>
            <a:br/>
            <a:r>
              <a:rPr b="false" i="false" strike="noStrike" sz="1200" u="none">
                <a:solidFill>
                  <a:srgbClr val="FFFFFF"/>
                </a:solidFill>
                <a:latin typeface="Calibri"/>
              </a:rPr>
              <a:t>canadian cost of cialis</a:t>
            </a:r>
            <a:br/>
            <a:r>
              <a:rPr b="false" i="false" strike="noStrike" sz="1200" u="none">
                <a:solidFill>
                  <a:srgbClr val="FFFFFF"/>
                </a:solidFill>
                <a:latin typeface="Calibri"/>
              </a:rPr>
              <a:t>cialis profesional</a:t>
            </a:r>
            <a:br/>
            <a:r>
              <a:rPr b="false" i="false" strike="noStrike" sz="1200" u="none">
                <a:solidFill>
                  <a:srgbClr val="FFFFFF"/>
                </a:solidFill>
                <a:latin typeface="Calibri"/>
              </a:rPr>
              <a:t>It brings yes, but not as complete as everyone 's</a:t>
            </a:r>
            <a:br/>
            <a:r>
              <a:rPr b="false" i="false" strike="noStrike" sz="1200" u="none">
                <a:solidFill>
                  <a:srgbClr val="FFFFFF"/>
                </a:solidFill>
                <a:latin typeface="Calibri"/>
              </a:rPr>
              <a:t>compra cialis generico espaa</a:t>
            </a:r>
            <a:br/>
            <a:r>
              <a:rPr b="false" i="false" strike="noStrike" sz="1200" u="none">
                <a:solidFill>
                  <a:srgbClr val="FFFFFF"/>
                </a:solidFill>
                <a:latin typeface="Calibri"/>
              </a:rPr>
              <a:t>cialis with prescription cost</a:t>
            </a:r>
            <a:br/>
            <a:r>
              <a:rPr b="false" i="false" strike="noStrike" sz="1200" u="none">
                <a:solidFill>
                  <a:srgbClr val="FFFFFF"/>
                </a:solidFill>
                <a:latin typeface="Calibri"/>
              </a:rPr>
              <a:t>comprar cialis generico valencia</a:t>
            </a:r>
            <a:br/>
            <a:r>
              <a:rPr b="false" i="false" strike="noStrike" sz="1200" u="none">
                <a:solidFill>
                  <a:srgbClr val="FFFFFF"/>
                </a:solidFill>
                <a:latin typeface="Calibri"/>
              </a:rPr>
              <a:t>Calcium, vitamin D, magnesium, vitamin K and gelatin in home made jellies are the main things I take and</a:t>
            </a:r>
            <a:br/>
            <a:r>
              <a:rPr b="false" i="false" strike="noStrike" sz="1200" u="none">
                <a:solidFill>
                  <a:srgbClr val="FFFFFF"/>
                </a:solidFill>
                <a:latin typeface="Calibri"/>
              </a:rPr>
              <a:t>cialis au quebec</a:t>
            </a:r>
            <a:br/>
            <a:r>
              <a:rPr b="false" i="false" strike="noStrike" sz="1200" u="none">
                <a:solidFill>
                  <a:srgbClr val="FFFFFF"/>
                </a:solidFill>
                <a:latin typeface="Calibri"/>
              </a:rPr>
              <a:t>comprar cialis original barato</a:t>
            </a:r>
            <a:br/>
            <a:r>
              <a:rPr b="false" i="false" strike="noStrike" sz="1200" u="none">
                <a:solidFill>
                  <a:srgbClr val="FFFFFF"/>
                </a:solidFill>
                <a:latin typeface="Calibri"/>
              </a:rPr>
              <a:t>In the occasion that any of these side effects do occur, they could need clinical focus</a:t>
            </a:r>
            <a:br/>
            <a:r>
              <a:rPr b="false" i="false" strike="noStrike" sz="1200" u="none">
                <a:solidFill>
                  <a:srgbClr val="FFFFFF"/>
                </a:solidFill>
                <a:latin typeface="Calibri"/>
              </a:rPr>
              <a:t>where can i buy cialis</a:t>
            </a:r>
            <a:br/>
            <a:r>
              <a:rPr b="false" i="false" strike="noStrike" sz="1200" u="none">
                <a:solidFill>
                  <a:srgbClr val="FFFFFF"/>
                </a:solidFill>
                <a:latin typeface="Calibri"/>
              </a:rPr>
              <a:t>cialis on sale in usa</a:t>
            </a:r>
            <a:br/>
            <a:r>
              <a:rPr b="false" i="false" strike="noStrike" sz="1200" u="none">
                <a:solidFill>
                  <a:srgbClr val="FFFFFF"/>
                </a:solidFill>
                <a:latin typeface="Calibri"/>
              </a:rPr>
              <a:t>Guide as antibiotics acharge on webmd</a:t>
            </a:r>
            <a:br/>
            <a:r>
              <a:rPr b="false" i="false" strike="noStrike" sz="1200" u="none">
                <a:solidFill>
                  <a:srgbClr val="FFFFFF"/>
                </a:solidFill>
                <a:latin typeface="Calibri"/>
              </a:rPr>
              <a:t>generic cialis super active - tadalafil 20mg</a:t>
            </a:r>
            <a:br/>
            <a:r>
              <a:rPr b="false" i="false" strike="noStrike" sz="1200" u="none">
                <a:solidFill>
                  <a:srgbClr val="FFFFFF"/>
                </a:solidFill>
                <a:latin typeface="Calibri"/>
              </a:rPr>
              <a:t>cialis miami</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Read More We have dedicated categories in our site to simplify your search.</a:t>
            </a:r>
            <a:br/>
            <a:r>
              <a:rPr b="false" i="false" strike="noStrike" sz="1200" u="none">
                <a:solidFill>
                  <a:srgbClr val="FFFFFF"/>
                </a:solidFill>
                <a:latin typeface="Calibri"/>
              </a:rPr>
              <a:t>over the counter cialis 2015</a:t>
            </a:r>
            <a:br/>
            <a:r>
              <a:rPr b="false" i="false" strike="noStrike" sz="1200" u="none">
                <a:solidFill>
                  <a:srgbClr val="FFFFFF"/>
                </a:solidFill>
                <a:latin typeface="Calibri"/>
              </a:rPr>
              <a:t>purchase cialis</a:t>
            </a:r>
            <a:br/>
            <a:r>
              <a:rPr b="false" i="false" strike="noStrike" sz="1200" u="none">
                <a:solidFill>
                  <a:srgbClr val="FFFFFF"/>
                </a:solidFill>
                <a:latin typeface="Calibri"/>
              </a:rPr>
              <a:t>Touhy and Boykin (2008) bang planned lovingness as the amidship field for nursing activity</a:t>
            </a:r>
            <a:br/>
            <a:r>
              <a:rPr b="false" i="false" strike="noStrike" sz="1200" u="none">
                <a:solidFill>
                  <a:srgbClr val="FFFFFF"/>
                </a:solidFill>
                <a:latin typeface="Calibri"/>
              </a:rPr>
              <a:t>cialis ohne rezept legal</a:t>
            </a:r>
            <a:br/>
            <a:r>
              <a:rPr b="false" i="false" strike="noStrike" sz="1200" u="none">
                <a:solidFill>
                  <a:srgbClr val="FFFFFF"/>
                </a:solidFill>
                <a:latin typeface="Calibri"/>
              </a:rPr>
              <a:t>cialis 10 mg film-coated tablets</a:t>
            </a:r>
            <a:br/>
            <a:r>
              <a:rPr b="false" i="false" strike="noStrike" sz="1200" u="none">
                <a:solidFill>
                  <a:srgbClr val="FFFFFF"/>
                </a:solidFill>
                <a:latin typeface="Calibri"/>
              </a:rPr>
              <a:t>ROBITUSSIN CF (phenylephrine   guaifenesin   dextromethorphan) L C  $ ADULT  Nasal congestion/cough: 10 mL PO q 4 h</a:t>
            </a:r>
            <a:br/>
            <a:r>
              <a:rPr b="false" i="false" strike="noStrike" sz="1200" u="none">
                <a:solidFill>
                  <a:srgbClr val="FFFFFF"/>
                </a:solidFill>
                <a:latin typeface="Calibri"/>
              </a:rPr>
              <a:t>cialis drug identification number</a:t>
            </a:r>
            <a:br/>
            <a:r>
              <a:rPr b="false" i="false" strike="noStrike" sz="1200" u="none">
                <a:solidFill>
                  <a:srgbClr val="FFFFFF"/>
                </a:solidFill>
                <a:latin typeface="Calibri"/>
              </a:rPr>
              <a:t>where to buy generic cialis</a:t>
            </a:r>
            <a:br/>
            <a:r>
              <a:rPr b="false" i="false" strike="noStrike" sz="1200" u="none">
                <a:solidFill>
                  <a:srgbClr val="FFFFFF"/>
                </a:solidFill>
                <a:latin typeface="Calibri"/>
              </a:rPr>
              <a:t>can i take cialis on a full stomach</a:t>
            </a:r>
            <a:br/>
            <a:r>
              <a:rPr b="false" i="false" strike="noStrike" sz="1200" u="none">
                <a:solidFill>
                  <a:srgbClr val="FFFFFF"/>
                </a:solidFill>
                <a:latin typeface="Calibri"/>
              </a:rPr>
              <a:t>why does it take for my cialis to work</a:t>
            </a:r>
            <a:br/>
            <a:r>
              <a:rPr b="false" i="false" strike="noStrike" sz="1200" u="none">
                <a:solidFill>
                  <a:srgbClr val="FFFFFF"/>
                </a:solidFill>
                <a:latin typeface="Calibri"/>
              </a:rPr>
              <a:t>I want to report a dapoxetine for sale This week&amp;rsquo;s collapsed international mediation efforts may be signaling that Egypt&amp;rsquo;s current unrest cannot be solved diplomatically</a:t>
            </a:r>
            <a:br/>
            <a:r>
              <a:rPr b="false" i="false" strike="noStrike" sz="1200" u="none">
                <a:solidFill>
                  <a:srgbClr val="FFFFFF"/>
                </a:solidFill>
                <a:latin typeface="Calibri"/>
              </a:rPr>
              <a:t>cialis oder cialis generika</a:t>
            </a:r>
            <a:br/>
            <a:r>
              <a:rPr b="false" i="false" strike="noStrike" sz="1200" u="none">
                <a:solidFill>
                  <a:srgbClr val="FFFFFF"/>
                </a:solidFill>
                <a:latin typeface="Calibri"/>
              </a:rPr>
              <a:t>Take alprazolam exactly as directed.</a:t>
            </a:r>
            <a:br/>
            <a:r>
              <a:rPr b="false" i="false" strike="noStrike" sz="1200" u="none">
                <a:solidFill>
                  <a:srgbClr val="FFFFFF"/>
                </a:solidFill>
                <a:latin typeface="Calibri"/>
              </a:rPr>
              <a:t>ordercialis by check</a:t>
            </a:r>
            <a:br/>
            <a:r>
              <a:rPr b="false" i="false" strike="noStrike" sz="1200" u="none">
                <a:solidFill>
                  <a:srgbClr val="FFFFFF"/>
                </a:solidFill>
                <a:latin typeface="Calibri"/>
              </a:rPr>
              <a:t>cialis coupon codes discount</a:t>
            </a:r>
            <a:br/>
            <a:r>
              <a:rPr b="false" i="false" strike="noStrike" sz="1200" u="none">
                <a:solidFill>
                  <a:srgbClr val="FFFFFF"/>
                </a:solidFill>
                <a:latin typeface="Calibri"/>
              </a:rPr>
              <a:t>cialis prezzo ufficiale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shipping to ireland</a:t>
            </a:r>
            <a:br/>
            <a:r>
              <a:rPr b="false" i="false" strike="noStrike" sz="1200" u="none">
                <a:solidFill>
                  <a:srgbClr val="FFFFFF"/>
                </a:solidFill>
                <a:latin typeface="Calibri"/>
              </a:rPr>
              <a:t>non prescription cialis canada</a:t>
            </a:r>
            <a:br/>
            <a:r>
              <a:rPr b="false" i="false" strike="noStrike" sz="1200" u="none">
                <a:solidFill>
                  <a:srgbClr val="FFFFFF"/>
                </a:solidFill>
                <a:latin typeface="Calibri"/>
              </a:rPr>
              <a:t>cheapest cialis active no prescription</a:t>
            </a:r>
            <a:br/>
            <a:r>
              <a:rPr b="false" i="false" strike="noStrike" sz="1200" u="none">
                <a:solidFill>
                  <a:srgbClr val="FFFFFF"/>
                </a:solidFill>
                <a:latin typeface="Calibri"/>
              </a:rPr>
              <a:t>But in response to the worries, Glaxo set up an even bigger study in 1996, ultimately aiming to track a massive 60,000 patients on Serevent</a:t>
            </a:r>
            <a:br/>
            <a:r>
              <a:rPr b="false" i="false" strike="noStrike" sz="1200" u="none">
                <a:solidFill>
                  <a:srgbClr val="FFFFFF"/>
                </a:solidFill>
                <a:latin typeface="Calibri"/>
              </a:rPr>
              <a:t>cialis generique en pharmacie prix</a:t>
            </a:r>
            <a:br/>
            <a:r>
              <a:rPr b="false" i="false" strike="noStrike" sz="1200" u="none">
                <a:solidFill>
                  <a:srgbClr val="FFFFFF"/>
                </a:solidFill>
                <a:latin typeface="Calibri"/>
              </a:rPr>
              <a:t>cialis comprar on 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2016-01-02T01:57:13+04:00</dcterms:created>
  <dcterms:modified xsi:type="dcterms:W3CDTF">2016-01-02T01:57:13+04:00</dcterms:modified>
  <dc:title>Cialis 20 Mg Modo D&amp;#39uso - Cialis Generique En Pharmacie Prix</dc:title>
  <dc:description>Para que sirve el cialis de 5mg, cialis no prescription needed generic, free cialis samples prescription, gde kupiti cialis u beogradu, over the counter cialis 2015, purchase cialis, cialis drug identification number</dc:description>
  <dc:subject>Cialis 20 Mg Modo D&amp;#39uso - Cialis Generique En Pharmacie Prix</dc:subject>
  <cp:keywords>indian cialis brands, daily cialis price, generic cialis online canada, buy eli lilly cialis, cialis montreal, buy cialis fda, buy cialis professional online, comprar cialis generico valencia, cialis miami, cialis shipping to ireland</cp:keywords>
  <cp:category/>
</cp:coreProperties>
</file>