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Cialis 200mg Suppliers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supreme suppliers canada cialis</a:t>
            </a:r>
            <a:br/>
            <a:r>
              <a:rPr b="false" i="false" strike="noStrike" sz="1200" u="none">
                <a:solidFill>
                  <a:srgbClr val="FFFFFF"/>
                </a:solidFill>
                <a:latin typeface="Calibri"/>
              </a:rPr>
              <a:t>cheapest cialis generic</a:t>
            </a:r>
            <a:br/>
            <a:r>
              <a:rPr b="false" i="false" strike="noStrike" sz="1200" u="none">
                <a:solidFill>
                  <a:srgbClr val="FFFFFF"/>
                </a:solidFill>
                <a:latin typeface="Calibri"/>
              </a:rPr>
              <a:t>original cialis online</a:t>
            </a:r>
            <a:br/>
            <a:r>
              <a:rPr b="false" i="false" strike="noStrike" sz="1200" u="none">
                <a:solidFill>
                  <a:srgbClr val="FFFFFF"/>
                </a:solidFill>
                <a:latin typeface="Calibri"/>
              </a:rPr>
              <a:t>does medicare pay for cialis for bph</a:t>
            </a:r>
            <a:br/>
            <a:r>
              <a:rPr b="false" i="false" strike="noStrike" sz="1200" u="none">
                <a:solidFill>
                  <a:srgbClr val="FFFFFF"/>
                </a:solidFill>
                <a:latin typeface="Calibri"/>
              </a:rPr>
              <a:t>socialist economy meaning in hindi</a:t>
            </a:r>
            <a:br/>
            <a:r>
              <a:rPr b="false" i="false" strike="noStrike" sz="1200" u="none">
                <a:solidFill>
                  <a:srgbClr val="FFFFFF"/>
                </a:solidFill>
                <a:latin typeface="Calibri"/>
              </a:rPr>
              <a:t>cialis ed reviews</a:t>
            </a:r>
            <a:br/>
            <a:r>
              <a:rPr b="false" i="false" strike="noStrike" sz="1200" u="none">
                <a:solidFill>
                  <a:srgbClr val="FFFFFF"/>
                </a:solidFill>
                <a:latin typeface="Calibri"/>
              </a:rPr>
              <a:t>http://headscarvesbyciara.co.uk/celexa-heart-rate tribe prozac zoloft paxil lexapro celexa margaret Chapter 9, the section of the bankruptcy code that governsmunicipal bankru</a:t>
            </a:r>
            <a:br/>
            <a:r>
              <a:rPr b="false" i="false" strike="noStrike" sz="1200" u="none">
                <a:solidFill>
                  <a:srgbClr val="FFFFFF"/>
                </a:solidFill>
                <a:latin typeface="Calibri"/>
              </a:rPr>
              <a:t>cialis 20mg 2 film tablet fiyat</a:t>
            </a:r>
            <a:br/>
            <a:r>
              <a:rPr b="false" i="false" strike="noStrike" sz="1200" u="none">
                <a:solidFill>
                  <a:srgbClr val="FFFFFF"/>
                </a:solidFill>
                <a:latin typeface="Calibri"/>
              </a:rPr>
              <a:t>free trial cialis online</a:t>
            </a:r>
            <a:br/>
            <a:r>
              <a:rPr b="false" i="false" strike="noStrike" sz="1200" u="none">
                <a:solidFill>
                  <a:srgbClr val="FFFFFF"/>
                </a:solidFill>
                <a:latin typeface="Calibri"/>
              </a:rPr>
              <a:t>40 mg cialis soft tab</a:t>
            </a:r>
            <a:br/>
            <a:r>
              <a:rPr b="false" i="false" strike="noStrike" sz="1200" u="none">
                <a:solidFill>
                  <a:srgbClr val="FFFFFF"/>
                </a:solidFill>
                <a:latin typeface="Calibri"/>
              </a:rPr>
              <a:t>cialis 10mg side effects</a:t>
            </a:r>
            <a:br/>
            <a:r>
              <a:rPr b="false" i="false" strike="noStrike" sz="1200" u="none">
                <a:solidFill>
                  <a:srgbClr val="FFFFFF"/>
                </a:solidFill>
                <a:latin typeface="Calibri"/>
              </a:rPr>
              <a:t>A reduo da AUC, entretanto, no &amp;eacute; acompanhada de reduo clinicamente significativa nos efeitos teraputicos</a:t>
            </a:r>
            <a:br/>
            <a:r>
              <a:rPr b="false" i="false" strike="noStrike" sz="1200" u="none">
                <a:solidFill>
                  <a:srgbClr val="FFFFFF"/>
                </a:solidFill>
                <a:latin typeface="Calibri"/>
              </a:rPr>
              <a:t>can take 10mg cialis daily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60 mg erfahrung</a:t>
            </a:r>
            <a:br/>
            <a:r>
              <a:rPr b="false" i="false" strike="noStrike" sz="1200" u="none">
                <a:solidFill>
                  <a:srgbClr val="FFFFFF"/>
                </a:solidFill>
                <a:latin typeface="Calibri"/>
              </a:rPr>
              <a:t>cialis price in ksa 356</a:t>
            </a:r>
            <a:br/>
            <a:r>
              <a:rPr b="false" i="false" strike="noStrike" sz="1200" u="none">
                <a:solidFill>
                  <a:srgbClr val="FFFFFF"/>
                </a:solidFill>
                <a:latin typeface="Calibri"/>
              </a:rPr>
              <a:t>safe generic cialis online</a:t>
            </a:r>
            <a:br/>
            <a:r>
              <a:rPr b="false" i="false" strike="noStrike" sz="1200" u="none">
                <a:solidFill>
                  <a:srgbClr val="FFFFFF"/>
                </a:solidFill>
                <a:latin typeface="Calibri"/>
              </a:rPr>
              <a:t>cialis price prices</a:t>
            </a:r>
            <a:br/>
            <a:r>
              <a:rPr b="false" i="false" strike="noStrike" sz="1200" u="none">
                <a:solidFill>
                  <a:srgbClr val="FFFFFF"/>
                </a:solidFill>
                <a:latin typeface="Calibri"/>
              </a:rPr>
              <a:t>buy cialis 5mg</a:t>
            </a:r>
            <a:br/>
            <a:r>
              <a:rPr b="false" i="false" strike="noStrike" sz="1200" u="none">
                <a:solidFill>
                  <a:srgbClr val="FFFFFF"/>
                </a:solidFill>
                <a:latin typeface="Calibri"/>
              </a:rPr>
              <a:t>This makes it easy to follow the thread of the conversation, and to see what&amp;rsquo;s already been said before you post your own reply or make a new posting.</a:t>
            </a:r>
            <a:br/>
            <a:r>
              <a:rPr b="false" i="false" strike="noStrike" sz="1200" u="none">
                <a:solidFill>
                  <a:srgbClr val="FFFFFF"/>
                </a:solidFill>
                <a:latin typeface="Calibri"/>
              </a:rPr>
              <a:t>buy generic cialis online usa</a:t>
            </a:r>
            <a:br/>
            <a:r>
              <a:rPr b="false" i="false" strike="noStrike" sz="1200" u="none">
                <a:solidFill>
                  <a:srgbClr val="FFFFFF"/>
                </a:solidFill>
                <a:latin typeface="Calibri"/>
              </a:rPr>
              <a:t>You may sweat profusely and your pulse may become more rapid</a:t>
            </a:r>
            <a:br/>
            <a:r>
              <a:rPr b="false" i="false" strike="noStrike" sz="1200" u="none">
                <a:solidFill>
                  <a:srgbClr val="FFFFFF"/>
                </a:solidFill>
                <a:latin typeface="Calibri"/>
              </a:rPr>
              <a:t>cialis generico espana</a:t>
            </a:r>
            <a:br/>
            <a:r>
              <a:rPr b="false" i="false" strike="noStrike" sz="1200" u="none">
                <a:solidFill>
                  <a:srgbClr val="FFFFFF"/>
                </a:solidFill>
                <a:latin typeface="Calibri"/>
              </a:rPr>
              <a:t>cialis cost private prescription</a:t>
            </a:r>
            <a:br/>
            <a:r>
              <a:rPr b="false" i="false" strike="noStrike" sz="1200" u="none">
                <a:solidFill>
                  <a:srgbClr val="FFFFFF"/>
                </a:solidFill>
                <a:latin typeface="Calibri"/>
              </a:rPr>
              <a:t>kamagra gel vs cialis</a:t>
            </a:r>
            <a:br/>
            <a:r>
              <a:rPr b="false" i="false" strike="noStrike" sz="1200" u="none">
                <a:solidFill>
                  <a:srgbClr val="FFFFFF"/>
                </a:solidFill>
                <a:latin typeface="Calibri"/>
              </a:rPr>
              <a:t>is cialis in mexico good</a:t>
            </a:r>
            <a:br/>
            <a:r>
              <a:rPr b="false" i="false" strike="noStrike" sz="1200" u="none">
                <a:solidFill>
                  <a:srgbClr val="FFFFFF"/>
                </a:solidFill>
                <a:latin typeface="Calibri"/>
              </a:rPr>
              <a:t>cialis prescribing information</a:t>
            </a:r>
            <a:br/>
            <a:r>
              <a:rPr b="false" i="false" strike="noStrike" sz="1200" u="none">
                <a:solidFill>
                  <a:srgbClr val="FFFFFF"/>
                </a:solidFill>
                <a:latin typeface="Calibri"/>
              </a:rPr>
              <a:t>cialis generico comprar brasil</a:t>
            </a:r>
            <a:br/>
            <a:r>
              <a:rPr b="false" i="false" strike="noStrike" sz="1200" u="none">
                <a:solidFill>
                  <a:srgbClr val="FFFFFF"/>
                </a:solidFill>
                <a:latin typeface="Calibri"/>
              </a:rPr>
              <a:t>buy cialis dubai</a:t>
            </a:r>
            <a:br/>
            <a:r>
              <a:rPr b="false" i="false" strike="noStrike" sz="1200" u="none">
                <a:solidFill>
                  <a:srgbClr val="FFFFFF"/>
                </a:solidFill>
                <a:latin typeface="Calibri"/>
              </a:rPr>
              <a:t>buy cialis with no prescription</a:t>
            </a:r>
            <a:br/>
            <a:r>
              <a:rPr b="false" i="false" strike="noStrike" sz="1200" u="none">
                <a:solidFill>
                  <a:srgbClr val="FFFFFF"/>
                </a:solidFill>
                <a:latin typeface="Calibri"/>
              </a:rPr>
              <a:t>Think about what you require for the entire day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it safe to split cialis tablets</a:t>
            </a:r>
            <a:br/>
            <a:r>
              <a:rPr b="false" i="false" strike="noStrike" sz="1200" u="none">
                <a:solidFill>
                  <a:srgbClr val="FFFFFF"/>
                </a:solidFill>
                <a:latin typeface="Calibri"/>
              </a:rPr>
              <a:t>how fast does liquid cialis work</a:t>
            </a:r>
            <a:br/>
            <a:r>
              <a:rPr b="false" i="false" strike="noStrike" sz="1200" u="none">
                <a:solidFill>
                  <a:srgbClr val="FFFFFF"/>
                </a:solidFill>
                <a:latin typeface="Calibri"/>
              </a:rPr>
              <a:t>buy cialis prescription</a:t>
            </a:r>
            <a:br/>
            <a:r>
              <a:rPr b="false" i="false" strike="noStrike" sz="1200" u="none">
                <a:solidFill>
                  <a:srgbClr val="FFFFFF"/>
                </a:solidFill>
                <a:latin typeface="Calibri"/>
              </a:rPr>
              <a:t>Fiks, a pathologist by study and training, held many prestigious medical and research positions in both the Soviet Union and the United States</a:t>
            </a:r>
            <a:br/>
            <a:r>
              <a:rPr b="false" i="false" strike="noStrike" sz="1200" u="none">
                <a:solidFill>
                  <a:srgbClr val="FFFFFF"/>
                </a:solidFill>
                <a:latin typeface="Calibri"/>
              </a:rPr>
              <a:t>cheapest generic cialis india</a:t>
            </a:r>
            <a:br/>
            <a:r>
              <a:rPr b="false" i="false" strike="noStrike" sz="1200" u="none">
                <a:solidFill>
                  <a:srgbClr val="FFFFFF"/>
                </a:solidFill>
                <a:latin typeface="Calibri"/>
              </a:rPr>
              <a:t>elenco albo dottori commercialisti roma</a:t>
            </a:r>
            <a:br/>
            <a:r>
              <a:rPr b="false" i="false" strike="noStrike" sz="1200" u="none">
                <a:solidFill>
                  <a:srgbClr val="FFFFFF"/>
                </a:solidFill>
                <a:latin typeface="Calibri"/>
              </a:rPr>
              <a:t>cialis after prostate cancer</a:t>
            </a:r>
            <a:br/>
            <a:r>
              <a:rPr b="false" i="false" strike="noStrike" sz="1200" u="none">
                <a:solidFill>
                  <a:srgbClr val="FFFFFF"/>
                </a:solidFill>
                <a:latin typeface="Calibri"/>
              </a:rPr>
              <a:t>cialis 200mg suppliers</a:t>
            </a:r>
            <a:br/>
            <a:r>
              <a:rPr b="false" i="false" strike="noStrike" sz="1200" u="none">
                <a:solidFill>
                  <a:srgbClr val="FFFFFF"/>
                </a:solidFill>
                <a:latin typeface="Calibri"/>
              </a:rPr>
              <a:t>order cialis discounts</a:t>
            </a:r>
            <a:br/>
            <a:r>
              <a:rPr b="false" i="false" strike="noStrike" sz="1200" u="none">
                <a:solidFill>
                  <a:srgbClr val="FFFFFF"/>
                </a:solidFill>
                <a:latin typeface="Calibri"/>
              </a:rPr>
              <a:t>cialis 5mg preis</a:t>
            </a:r>
            <a:br/>
            <a:r>
              <a:rPr b="false" i="false" strike="noStrike" sz="1200" u="none">
                <a:solidFill>
                  <a:srgbClr val="FFFFFF"/>
                </a:solidFill>
                <a:latin typeface="Calibri"/>
              </a:rPr>
              <a:t>buy cialis online eu</a:t>
            </a:r>
            <a:br/>
            <a:r>
              <a:rPr b="false" i="false" strike="noStrike" sz="1200" u="none">
                <a:solidFill>
                  <a:srgbClr val="FFFFFF"/>
                </a:solidFill>
                <a:latin typeface="Calibri"/>
              </a:rPr>
              <a:t>can you mix cialis with alcohol</a:t>
            </a:r>
            <a:br/>
            <a:r>
              <a:rPr b="false" i="false" strike="noStrike" sz="1200" u="none">
                <a:solidFill>
                  <a:srgbClr val="FFFFFF"/>
                </a:solidFill>
                <a:latin typeface="Calibri"/>
              </a:rPr>
              <a:t>That means the roof, which must cover an area five times larger than the Centre Court roof at Wimbledon, can??t be too heavy</a:t>
            </a:r>
            <a:br/>
            <a:r>
              <a:rPr b="false" i="false" strike="noStrike" sz="1200" u="none">
                <a:solidFill>
                  <a:srgbClr val="FFFFFF"/>
                </a:solidFill>
                <a:latin typeface="Calibri"/>
              </a:rPr>
              <a:t>is cialis sold at walmart</a:t>
            </a:r>
            <a:br/>
            <a:r>
              <a:rPr b="false" i="false" strike="noStrike" sz="1200" u="none">
                <a:solidFill>
                  <a:srgbClr val="FFFFFF"/>
                </a:solidFill>
                <a:latin typeface="Calibri"/>
              </a:rPr>
              <a:t>difference cialis 10mg 20mg</a:t>
            </a:r>
            <a:br/>
            <a:r>
              <a:rPr b="false" i="false" strike="noStrike" sz="1200" u="none">
                <a:solidFill>
                  <a:srgbClr val="FFFFFF"/>
                </a:solidFill>
                <a:latin typeface="Calibri"/>
              </a:rPr>
              <a:t>quanto costa il cialis 5 mg</a:t>
            </a:r>
            <a:br/>
            <a:r>
              <a:rPr b="false" i="false" strike="noStrike" sz="1200" u="none">
                <a:solidFill>
                  <a:srgbClr val="FFFFFF"/>
                </a:solidFill>
                <a:latin typeface="Calibri"/>
              </a:rPr>
              <a:t>cialis pay by paypal</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ou trouver cialis en pharmacie</a:t>
            </a:r>
            <a:br/>
            <a:r>
              <a:rPr b="false" i="false" strike="noStrike" sz="1200" u="none">
                <a:solidFill>
                  <a:srgbClr val="FFFFFF"/>
                </a:solidFill>
                <a:latin typeface="Calibri"/>
              </a:rPr>
              <a:t>precio cialis 5 mg espaa</a:t>
            </a:r>
            <a:br/>
            <a:r>
              <a:rPr b="false" i="false" strike="noStrike" sz="1200" u="none">
                <a:solidFill>
                  <a:srgbClr val="FFFFFF"/>
                </a:solidFill>
                <a:latin typeface="Calibri"/>
              </a:rPr>
              <a:t>In an introductory note to the section, the team acknowledged their courage: &amp;ldquo;We were deeply moved, inspired and humbled by our contact with you</a:t>
            </a:r>
            <a:br/>
            <a:r>
              <a:rPr b="false" i="false" strike="noStrike" sz="1200" u="none">
                <a:solidFill>
                  <a:srgbClr val="FFFFFF"/>
                </a:solidFill>
                <a:latin typeface="Calibri"/>
              </a:rPr>
              <a:t>cialis pills online</a:t>
            </a:r>
            <a:br/>
            <a:r>
              <a:rPr b="false" i="false" strike="noStrike" sz="1200" u="none">
                <a:solidFill>
                  <a:srgbClr val="FFFFFF"/>
                </a:solidFill>
                <a:latin typeface="Calibri"/>
              </a:rPr>
              <a:t>como funciona el cialis para mujeres</a:t>
            </a:r>
            <a:br/>
            <a:r>
              <a:rPr b="false" i="false" strike="noStrike" sz="1200" u="none">
                <a:solidFill>
                  <a:srgbClr val="FFFFFF"/>
                </a:solidFill>
                <a:latin typeface="Calibri"/>
              </a:rPr>
              <a:t>Physical examination findings are typically normal; although mild light touch or pin perception loss has been described in central area of the face</a:t>
            </a:r>
            <a:br/>
            <a:r>
              <a:rPr b="false" i="false" strike="noStrike" sz="1200" u="none">
                <a:solidFill>
                  <a:srgbClr val="FFFFFF"/>
                </a:solidFill>
                <a:latin typeface="Calibri"/>
              </a:rPr>
              <a:t>cialis effet secondaire forum</a:t>
            </a:r>
            <a:br/>
            <a:r>
              <a:rPr b="false" i="false" strike="noStrike" sz="1200" u="none">
                <a:solidFill>
                  <a:srgbClr val="FFFFFF"/>
                </a:solidFill>
                <a:latin typeface="Calibri"/>
              </a:rPr>
              <a:t>canadian drugs cialis generic</a:t>
            </a:r>
            <a:br/>
            <a:r>
              <a:rPr b="false" i="false" strike="noStrike" sz="1200" u="none">
                <a:solidFill>
                  <a:srgbClr val="FFFFFF"/>
                </a:solidFill>
                <a:latin typeface="Calibri"/>
              </a:rPr>
              <a:t>can you use cialis everyday</a:t>
            </a:r>
            <a:br/>
            <a:r>
              <a:rPr b="false" i="false" strike="noStrike" sz="1200" u="none">
                <a:solidFill>
                  <a:srgbClr val="FFFFFF"/>
                </a:solidFill>
                <a:latin typeface="Calibri"/>
              </a:rPr>
              <a:t>Therapy varies according to the severity of the disease</a:t>
            </a:r>
            <a:br/>
            <a:r>
              <a:rPr b="false" i="false" strike="noStrike" sz="1200" u="none">
                <a:solidFill>
                  <a:srgbClr val="FFFFFF"/>
                </a:solidFill>
                <a:latin typeface="Calibri"/>
              </a:rPr>
              <a:t>costo cialis da 5 mg in farmacia</a:t>
            </a:r>
            <a:br/>
            <a:r>
              <a:rPr b="false" i="false" strike="noStrike" sz="1200" u="none">
                <a:solidFill>
                  <a:srgbClr val="FFFFFF"/>
                </a:solidFill>
                <a:latin typeface="Calibri"/>
              </a:rPr>
              <a:t>cialis daily 5 mg online</a:t>
            </a:r>
            <a:br/>
            <a:r>
              <a:rPr b="false" i="false" strike="noStrike" sz="1200" u="none">
                <a:solidFill>
                  <a:srgbClr val="FFFFFF"/>
                </a:solidFill>
                <a:latin typeface="Calibri"/>
              </a:rPr>
              <a:t>Women mention more serious conditions (heart palpitations, shortness of breathe, headaches) while men do not</a:t>
            </a:r>
            <a:br/>
            <a:r>
              <a:rPr b="false" i="false" strike="noStrike" sz="1200" u="none">
                <a:solidFill>
                  <a:srgbClr val="FFFFFF"/>
                </a:solidFill>
                <a:latin typeface="Calibri"/>
              </a:rPr>
              <a:t>next day cialis</a:t>
            </a:r>
            <a:br/>
            <a:r>
              <a:rPr b="false" i="false" strike="noStrike" sz="1200" u="none">
                <a:solidFill>
                  <a:srgbClr val="FFFFFF"/>
                </a:solidFill>
                <a:latin typeface="Calibri"/>
              </a:rPr>
              <a:t>These cases demonstrate that a failure of therapeutic response to MLT therapy, as has been reported in human patients, may also occur in dogs</a:t>
            </a:r>
            <a:br/>
            <a:r>
              <a:rPr b="false" i="false" strike="noStrike" sz="1200" u="none">
                <a:solidFill>
                  <a:srgbClr val="FFFFFF"/>
                </a:solidFill>
                <a:latin typeface="Calibri"/>
              </a:rPr>
              <a:t>ordine dottori commercialisti bologna elezioni</a:t>
            </a:r>
            <a:br/>
            <a:r>
              <a:rPr b="false" i="false" strike="noStrike" sz="1200" u="none">
                <a:solidFill>
                  <a:srgbClr val="FFFFFF"/>
                </a:solidFill>
                <a:latin typeface="Calibri"/>
              </a:rPr>
              <a:t>buy cialis 5mg daily use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spasticity, the effect of BTX-A becomes evident within 12 hours to 7 days, and the duration of effect lasts 3-4 months.</a:t>
            </a:r>
            <a:br/>
            <a:r>
              <a:rPr b="false" i="false" strike="noStrike" sz="1200" u="none">
                <a:solidFill>
                  <a:srgbClr val="FFFFFF"/>
                </a:solidFill>
                <a:latin typeface="Calibri"/>
              </a:rPr>
              <a:t>cialis for sale south africa</a:t>
            </a:r>
            <a:br/>
            <a:r>
              <a:rPr b="false" i="false" strike="noStrike" sz="1200" u="none">
                <a:solidFill>
                  <a:srgbClr val="FFFFFF"/>
                </a:solidFill>
                <a:latin typeface="Calibri"/>
              </a:rPr>
              <a:t>how often can you take cialis 20mg</a:t>
            </a:r>
            <a:br/>
            <a:r>
              <a:rPr b="false" i="false" strike="noStrike" sz="1200" u="none">
                <a:solidFill>
                  <a:srgbClr val="FFFFFF"/>
                </a:solidFill>
                <a:latin typeface="Calibri"/>
              </a:rPr>
              <a:t>cialis 20mg how long does it last</a:t>
            </a:r>
            <a:br/>
            <a:r>
              <a:rPr b="false" i="false" strike="noStrike" sz="1200" u="none">
                <a:solidFill>
                  <a:srgbClr val="FFFFFF"/>
                </a:solidFill>
                <a:latin typeface="Calibri"/>
              </a:rPr>
              <a:t>buy cialis online new zealand</a:t>
            </a:r>
            <a:br/>
            <a:r>
              <a:rPr b="false" i="false" strike="noStrike" sz="1200" u="none">
                <a:solidFill>
                  <a:srgbClr val="FFFFFF"/>
                </a:solidFill>
                <a:latin typeface="Calibri"/>
              </a:rPr>
              <a:t>cialis price in usa</a:t>
            </a:r>
            <a:br/>
            <a:r>
              <a:rPr b="false" i="false" strike="noStrike" sz="1200" u="none">
                <a:solidFill>
                  <a:srgbClr val="FFFFFF"/>
                </a:solidFill>
                <a:latin typeface="Calibri"/>
              </a:rPr>
              <a:t>can i import cialis into australia</a:t>
            </a:r>
            <a:br/>
            <a:r>
              <a:rPr b="false" i="false" strike="noStrike" sz="1200" u="none">
                <a:solidFill>
                  <a:srgbClr val="FFFFFF"/>
                </a:solidFill>
                <a:latin typeface="Calibri"/>
              </a:rPr>
              <a:t>I was diagnosed w/ PCOS when I was 16, I have never been over weight but always had and do have dark chin hairs that I have to pluck every couple days</a:t>
            </a:r>
            <a:br/>
            <a:r>
              <a:rPr b="false" i="false" strike="noStrike" sz="1200" u="none">
                <a:solidFill>
                  <a:srgbClr val="FFFFFF"/>
                </a:solidFill>
                <a:latin typeface="Calibri"/>
              </a:rPr>
              <a:t>ordine commercialisti padova albo</a:t>
            </a:r>
            <a:br/>
            <a:r>
              <a:rPr b="false" i="false" strike="noStrike" sz="1200" u="none">
                <a:solidFill>
                  <a:srgbClr val="FFFFFF"/>
                </a:solidFill>
                <a:latin typeface="Calibri"/>
              </a:rPr>
              <a:t>most reliable place to buy cialis online</a:t>
            </a:r>
            <a:br/>
            <a:r>
              <a:rPr b="false" i="false" strike="noStrike" sz="1200" u="none">
                <a:solidFill>
                  <a:srgbClr val="FFFFFF"/>
                </a:solidFill>
                <a:latin typeface="Calibri"/>
              </a:rPr>
              <a:t>cialis gold</a:t>
            </a:r>
            <a:br/>
            <a:r>
              <a:rPr b="false" i="false" strike="noStrike" sz="1200" u="none">
                <a:solidFill>
                  <a:srgbClr val="FFFFFF"/>
                </a:solidFill>
                <a:latin typeface="Calibri"/>
              </a:rPr>
              <a:t>cialis effet secondaire</a:t>
            </a:r>
            <a:br/>
            <a:r>
              <a:rPr b="false" i="false" strike="noStrike" sz="1200" u="none">
                <a:solidFill>
                  <a:srgbClr val="FFFFFF"/>
                </a:solidFill>
                <a:latin typeface="Calibri"/>
              </a:rPr>
              <a:t>cialis cialis daily</a:t>
            </a:r>
            <a:br/>
            <a:r>
              <a:rPr b="false" i="false" strike="noStrike" sz="1200" u="none">
                <a:solidFill>
                  <a:srgbClr val="FFFFFF"/>
                </a:solidFill>
                <a:latin typeface="Calibri"/>
              </a:rPr>
              <a:t>Msc, phd, acting chief technology it can do well, by liver</a:t>
            </a:r>
            <a:br/>
            <a:r>
              <a:rPr b="false" i="false" strike="noStrike" sz="1200" u="none">
                <a:solidFill>
                  <a:srgbClr val="FFFFFF"/>
                </a:solidFill>
                <a:latin typeface="Calibri"/>
              </a:rPr>
              <a:t>best cialis online order</a:t>
            </a:r>
            <a:br/>
            <a:r>
              <a:rPr b="false" i="false" strike="noStrike" sz="1200" u="none">
                <a:solidFill>
                  <a:srgbClr val="FFFFFF"/>
                </a:solidFill>
                <a:latin typeface="Calibri"/>
              </a:rPr>
              <a:t>Avoid abrupt cessation in chronic use</a:t>
            </a:r>
            <a:br/>
            <a:r>
              <a:rPr b="false" i="false" strike="noStrike" sz="1200" u="none">
                <a:solidFill>
                  <a:srgbClr val="FFFFFF"/>
                </a:solidFill>
                <a:latin typeface="Calibri"/>
              </a:rPr>
              <a:t>ordine dottori commercialisti padova orari</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generique en belgique</a:t>
            </a:r>
            <a:br/>
            <a:r>
              <a:rPr b="false" i="false" strike="noStrike" sz="1200" u="none">
                <a:solidFill>
                  <a:srgbClr val="FFFFFF"/>
                </a:solidFill>
                <a:latin typeface="Calibri"/>
              </a:rPr>
              <a:t>prescription drugs online cialis</a:t>
            </a:r>
            <a:br/>
            <a:r>
              <a:rPr b="false" i="false" strike="noStrike" sz="1200" u="none">
                <a:solidFill>
                  <a:srgbClr val="FFFFFF"/>
                </a:solidFill>
                <a:latin typeface="Calibri"/>
              </a:rPr>
              <a:t>buying cialis online legal</a:t>
            </a:r>
            <a:br/>
            <a:r>
              <a:rPr b="false" i="false" strike="noStrike" sz="1200" u="none">
                <a:solidFill>
                  <a:srgbClr val="FFFFFF"/>
                </a:solidFill>
                <a:latin typeface="Calibri"/>
              </a:rPr>
              <a:t>The action of the aminosalicylic acid, or a derivative thereof, is directly related to its local concentration in the intestinal area to be treated.</a:t>
            </a:r>
            <a:br/>
            <a:r>
              <a:rPr b="false" i="false" strike="noStrike" sz="1200" u="none">
                <a:solidFill>
                  <a:srgbClr val="FFFFFF"/>
                </a:solidFill>
                <a:latin typeface="Calibri"/>
              </a:rPr>
              <a:t>cialis prix en pharmacie belgique</a:t>
            </a:r>
            <a:br/>
            <a:r>
              <a:rPr b="false" i="false" strike="noStrike" sz="1200" u="none">
                <a:solidFill>
                  <a:srgbClr val="FFFFFF"/>
                </a:solidFill>
                <a:latin typeface="Calibri"/>
              </a:rPr>
              <a:t>Dutasteride was tested for genotoxicity in a bacterial mutagenesis assay (Ames test), a chromosomal aberration assay in CHO cells, and a micronucleus assay in rats</a:t>
            </a:r>
            <a:br/>
            <a:r>
              <a:rPr b="false" i="false" strike="noStrike" sz="1200" u="none">
                <a:solidFill>
                  <a:srgbClr val="FFFFFF"/>
                </a:solidFill>
                <a:latin typeface="Calibri"/>
              </a:rPr>
              <a:t>cialis generico si trova in farmacia</a:t>
            </a:r>
            <a:br/>
            <a:r>
              <a:rPr b="false" i="false" strike="noStrike" sz="1200" u="none">
                <a:solidFill>
                  <a:srgbClr val="FFFFFF"/>
                </a:solidFill>
                <a:latin typeface="Calibri"/>
              </a:rPr>
              <a:t>cialis for daily use side effects</a:t>
            </a:r>
            <a:br/>
            <a:r>
              <a:rPr b="false" i="false" strike="noStrike" sz="1200" u="none">
                <a:solidFill>
                  <a:srgbClr val="FFFFFF"/>
                </a:solidFill>
                <a:latin typeface="Calibri"/>
              </a:rPr>
              <a:t>costco pharmacy cialis cost</a:t>
            </a:r>
            <a:br/>
            <a:r>
              <a:rPr b="false" i="false" strike="noStrike" sz="1200" u="none">
                <a:solidFill>
                  <a:srgbClr val="FFFFFF"/>
                </a:solidFill>
                <a:latin typeface="Calibri"/>
              </a:rPr>
              <a:t>comprar cialis generico paypal</a:t>
            </a:r>
            <a:br/>
            <a:r>
              <a:rPr b="false" i="false" strike="noStrike" sz="1200" u="none">
                <a:solidFill>
                  <a:srgbClr val="FFFFFF"/>
                </a:solidFill>
                <a:latin typeface="Calibri"/>
              </a:rPr>
              <a:t>cialis 20 mg preisvergleich</a:t>
            </a:r>
            <a:br/>
            <a:r>
              <a:rPr b="false" i="false" strike="noStrike" sz="1200" u="none">
                <a:solidFill>
                  <a:srgbClr val="FFFFFF"/>
                </a:solidFill>
                <a:latin typeface="Calibri"/>
              </a:rPr>
              <a:t>cialis generico a minor prezzo</a:t>
            </a:r>
            <a:br/>
            <a:r>
              <a:rPr b="false" i="false" strike="noStrike" sz="1200" u="none">
                <a:solidFill>
                  <a:srgbClr val="FFFFFF"/>
                </a:solidFill>
                <a:latin typeface="Calibri"/>
              </a:rPr>
              <a:t>best cialis price</a:t>
            </a:r>
            <a:br/>
            <a:r>
              <a:rPr b="false" i="false" strike="noStrike" sz="1200" u="none">
                <a:solidFill>
                  <a:srgbClr val="FFFFFF"/>
                </a:solidFill>
                <a:latin typeface="Calibri"/>
              </a:rPr>
              <a:t>cialis generic online canada</a:t>
            </a:r>
            <a:br/>
            <a:r>
              <a:rPr b="false" i="false" strike="noStrike" sz="1200" u="none">
                <a:solidFill>
                  <a:srgbClr val="FFFFFF"/>
                </a:solidFill>
                <a:latin typeface="Calibri"/>
              </a:rPr>
              <a:t>democracy vs socialism vs communism</a:t>
            </a:r>
            <a:br/>
            <a:r>
              <a:rPr b="false" i="false" strike="noStrike" sz="1200" u="none">
                <a:solidFill>
                  <a:srgbClr val="FFFFFF"/>
                </a:solidFill>
                <a:latin typeface="Calibri"/>
              </a:rPr>
              <a:t>cialis preissenkung</a:t>
            </a:r>
            <a:br/>
            <a:r>
              <a:rPr b="false" i="false" strike="noStrike" sz="1200" u="none">
                <a:solidFill>
                  <a:srgbClr val="FFFFFF"/>
                </a:solidFill>
                <a:latin typeface="Calibri"/>
              </a:rPr>
              <a:t>Some youthful people have thoughts regarding suicide when first [url=http://generic-tretinoin-cream.se/]generic tretinoin cream[/url] taking an antidepressant</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drug identification</a:t>
            </a:r>
            <a:br/>
            <a:r>
              <a:rPr b="false" i="false" strike="noStrike" sz="1200" u="none">
                <a:solidFill>
                  <a:srgbClr val="FFFFFF"/>
                </a:solidFill>
                <a:latin typeface="Calibri"/>
              </a:rPr>
              <a:t>If you are not I stand corrected</a:t>
            </a:r>
            <a:br/>
            <a:r>
              <a:rPr b="false" i="false" strike="noStrike" sz="1200" u="none">
                <a:solidFill>
                  <a:srgbClr val="FFFFFF"/>
                </a:solidFill>
                <a:latin typeface="Calibri"/>
              </a:rPr>
              <a:t>cialis information</a:t>
            </a:r>
            <a:br/>
            <a:r>
              <a:rPr b="false" i="false" strike="noStrike" sz="1200" u="none">
                <a:solidFill>
                  <a:srgbClr val="FFFFFF"/>
                </a:solidFill>
                <a:latin typeface="Calibri"/>
              </a:rPr>
              <a:t>achat cialis generique en france</a:t>
            </a:r>
            <a:br/>
            <a:r>
              <a:rPr b="false" i="false" strike="noStrike" sz="1200" u="none">
                <a:solidFill>
                  <a:srgbClr val="FFFFFF"/>
                </a:solidFill>
                <a:latin typeface="Calibri"/>
              </a:rPr>
              <a:t>cialis 40 mg online australia</a:t>
            </a:r>
            <a:br/>
            <a:r>
              <a:rPr b="false" i="false" strike="noStrike" sz="1200" u="none">
                <a:solidFill>
                  <a:srgbClr val="FFFFFF"/>
                </a:solidFill>
                <a:latin typeface="Calibri"/>
              </a:rPr>
              <a:t>cialis in toronto</a:t>
            </a:r>
            <a:br/>
            <a:r>
              <a:rPr b="false" i="false" strike="noStrike" sz="1200" u="none">
                <a:solidFill>
                  <a:srgbClr val="FFFFFF"/>
                </a:solidFill>
                <a:latin typeface="Calibri"/>
              </a:rPr>
              <a:t>"People taking Avandia should go to their doctor and ask, 'Should I be on this drug?'" said Dr</a:t>
            </a:r>
            <a:br/>
            <a:r>
              <a:rPr b="false" i="false" strike="noStrike" sz="1200" u="none">
                <a:solidFill>
                  <a:srgbClr val="FFFFFF"/>
                </a:solidFill>
                <a:latin typeface="Calibri"/>
              </a:rPr>
              <a:t>cheap discount cialis</a:t>
            </a:r>
            <a:br/>
            <a:r>
              <a:rPr b="false" i="false" strike="noStrike" sz="1200" u="none">
                <a:solidFill>
                  <a:srgbClr val="FFFFFF"/>
                </a:solidFill>
                <a:latin typeface="Calibri"/>
              </a:rPr>
              <a:t>In the past week I&amp;#8217;ve been suffering from a mild headache that seems to get worse when lying down, but that has since started to fade away, leaving me feeling heavy headed and a bit woozy</a:t>
            </a:r>
            <a:br/>
            <a:r>
              <a:rPr b="false" i="false" strike="noStrike" sz="1200" u="none">
                <a:solidFill>
                  <a:srgbClr val="FFFFFF"/>
                </a:solidFill>
                <a:latin typeface="Calibri"/>
              </a:rPr>
              <a:t>cialis nz price</a:t>
            </a:r>
            <a:br/>
            <a:r>
              <a:rPr b="false" i="false" strike="noStrike" sz="1200" u="none">
                <a:solidFill>
                  <a:srgbClr val="FFFFFF"/>
                </a:solidFill>
                <a:latin typeface="Calibri"/>
              </a:rPr>
              <a:t>cialis and low dose aspirin</a:t>
            </a:r>
            <a:br/>
            <a:r>
              <a:rPr b="false" i="false" strike="noStrike" sz="1200" u="none">
                <a:solidFill>
                  <a:srgbClr val="FFFFFF"/>
                </a:solidFill>
                <a:latin typeface="Calibri"/>
              </a:rPr>
              <a:t>The other treatments require that you work with your doctor</a:t>
            </a:r>
            <a:br/>
            <a:r>
              <a:rPr b="false" i="false" strike="noStrike" sz="1200" u="none">
                <a:solidFill>
                  <a:srgbClr val="FFFFFF"/>
                </a:solidFill>
                <a:latin typeface="Calibri"/>
              </a:rPr>
              <a:t>buy cialis 20mg online uk</a:t>
            </a:r>
            <a:br/>
            <a:r>
              <a:rPr b="false" i="false" strike="noStrike" sz="1200" u="none">
                <a:solidFill>
                  <a:srgbClr val="FFFFFF"/>
                </a:solidFill>
                <a:latin typeface="Calibri"/>
              </a:rPr>
              <a:t>cialis gnrique en pharmacie</a:t>
            </a:r>
            <a:br/>
            <a:r>
              <a:rPr b="false" i="false" strike="noStrike" sz="1200" u="none">
                <a:solidFill>
                  <a:srgbClr val="FFFFFF"/>
                </a:solidFill>
                <a:latin typeface="Calibri"/>
              </a:rPr>
              <a:t>cialis 60 mg pills</a:t>
            </a:r>
            <a:br/>
            <a:r>
              <a:rPr b="false" i="false" strike="noStrike" sz="1200" u="none">
                <a:solidFill>
                  <a:srgbClr val="FFFFFF"/>
                </a:solidFill>
                <a:latin typeface="Calibri"/>
              </a:rPr>
              <a:t>cialis 5mg double dose</a:t>
            </a:r>
            <a:br/>
            <a:r>
              <a:rPr b="false" i="false" strike="noStrike" sz="1200" u="none">
                <a:solidFill>
                  <a:srgbClr val="FFFFFF"/>
                </a:solidFill>
                <a:latin typeface="Calibri"/>
              </a:rPr>
              <a:t>how long does cialis daily stay in your system</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cheapest price uk</a:t>
            </a:r>
            <a:br/>
            <a:r>
              <a:rPr b="false" i="false" strike="noStrike" sz="1200" u="none">
                <a:solidFill>
                  <a:srgbClr val="FFFFFF"/>
                </a:solidFill>
                <a:latin typeface="Calibri"/>
              </a:rPr>
              <a:t>It travels on the gate and can accept from often</a:t>
            </a:r>
            <a:br/>
            <a:r>
              <a:rPr b="false" i="false" strike="noStrike" sz="1200" u="none">
                <a:solidFill>
                  <a:srgbClr val="FFFFFF"/>
                </a:solidFill>
                <a:latin typeface="Calibri"/>
              </a:rPr>
              <a:t>cialis soft tabs forum</a:t>
            </a:r>
            <a:br/>
            <a:r>
              <a:rPr b="false" i="false" strike="noStrike" sz="1200" u="none">
                <a:solidFill>
                  <a:srgbClr val="FFFFFF"/>
                </a:solidFill>
                <a:latin typeface="Calibri"/>
              </a:rPr>
              <a:t>There are several effective drugs for  migraine-related nausea and vomiting</a:t>
            </a:r>
            <a:br/>
            <a:r>
              <a:rPr b="false" i="false" strike="noStrike" sz="1200" u="none">
                <a:solidFill>
                  <a:srgbClr val="FFFFFF"/>
                </a:solidFill>
                <a:latin typeface="Calibri"/>
              </a:rPr>
              <a:t>cialis safe order</a:t>
            </a:r>
            <a:br/>
            <a:r>
              <a:rPr b="false" i="false" strike="noStrike" sz="1200" u="none">
                <a:solidFill>
                  <a:srgbClr val="FFFFFF"/>
                </a:solidFill>
                <a:latin typeface="Calibri"/>
              </a:rPr>
              <a:t>buy cialis women</a:t>
            </a:r>
            <a:br/>
            <a:r>
              <a:rPr b="false" i="false" strike="noStrike" sz="1200" u="none">
                <a:solidFill>
                  <a:srgbClr val="FFFFFF"/>
                </a:solidFill>
                <a:latin typeface="Calibri"/>
              </a:rPr>
              <a:t>cialis generico online espa?a</a:t>
            </a:r>
            <a:br/>
            <a:r>
              <a:rPr b="false" i="false" strike="noStrike" sz="1200" u="none">
                <a:solidFill>
                  <a:srgbClr val="FFFFFF"/>
                </a:solidFill>
                <a:latin typeface="Calibri"/>
              </a:rPr>
              <a:t>genuine 20 ml cialis on line</a:t>
            </a:r>
            <a:br/>
            <a:r>
              <a:rPr b="false" i="false" strike="noStrike" sz="1200" u="none">
                <a:solidFill>
                  <a:srgbClr val="FFFFFF"/>
                </a:solidFill>
                <a:latin typeface="Calibri"/>
              </a:rPr>
              <a:t>that an enteric dosage form should not release more than 10% of its drug load in 2 h exposure to 0.1M HCl pH 1.2</a:t>
            </a:r>
            <a:br/>
            <a:r>
              <a:rPr b="false" i="false" strike="noStrike" sz="1200" u="none">
                <a:solidFill>
                  <a:srgbClr val="FFFFFF"/>
                </a:solidFill>
                <a:latin typeface="Calibri"/>
              </a:rPr>
              <a:t>wife took cialis</a:t>
            </a:r>
            <a:br/>
            <a:r>
              <a:rPr b="false" i="false" strike="noStrike" sz="1200" u="none">
                <a:solidFill>
                  <a:srgbClr val="FFFFFF"/>
                </a:solidFill>
                <a:latin typeface="Calibri"/>
              </a:rPr>
              <a:t>pros and cons of capitalism socialism and communism</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2016-01-02T01:57:11+04:00</dcterms:created>
  <dcterms:modified xsi:type="dcterms:W3CDTF">2016-01-02T01:57:11+04:00</dcterms:modified>
  <dc:title>Cialis Safe Order - Pros And Cons Of Capitalism Socialism And Communism</dc:title>
  <dc:description>Can take 10mg cialis daily, precio cialis 5 mg espaa, cialis price in usa, cialis in toronto, cialis and low dose aspirin, cialis 60 mg pills, genuine 20 ml cialis on line</dc:description>
  <dc:subject>Cialis Safe Order - Pros And Cons Of Capitalism Socialism And Communism</dc:subject>
  <cp:keywords>supreme suppliers canada cialis, cialis ed reviews, cialis 10mg side effects, safe generic cialis online, cialis generico comprar brasil, elenco albo dottori commercialisti roma, ou trouver cialis en pharmacie, best cialis online order, cialis preissenkung, cialis 60 mg pills</cp:keywords>
  <cp:category/>
</cp:coreProperties>
</file>