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Cialis Malaysia Where To Buy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Postnasal drip &amp;mdash; Postnasal drip occurs when secretions from the nose drip into the back of the throat</a:t>
            </a:r>
            <a:br/>
            <a:r>
              <a:rPr b="false" i="false" strike="noStrike" sz="1200" u="none">
                <a:solidFill>
                  <a:srgbClr val="FFFFFF"/>
                </a:solidFill>
                <a:latin typeface="Calibri"/>
              </a:rPr>
              <a:t>cialis price in delhi</a:t>
            </a:r>
            <a:br/>
            <a:r>
              <a:rPr b="false" i="false" strike="noStrike" sz="1200" u="none">
                <a:solidFill>
                  <a:srgbClr val="FFFFFF"/>
                </a:solidFill>
                <a:latin typeface="Calibri"/>
              </a:rPr>
              <a:t>Over the past year or so I've spiralled into symptoms of hot flashes and marked brain fog and irritability</a:t>
            </a:r>
            <a:br/>
            <a:r>
              <a:rPr b="false" i="false" strike="noStrike" sz="1200" u="none">
                <a:solidFill>
                  <a:srgbClr val="FFFFFF"/>
                </a:solidFill>
                <a:latin typeface="Calibri"/>
              </a:rPr>
              <a:t>prix de cialis 20 mg</a:t>
            </a:r>
            <a:br/>
            <a:r>
              <a:rPr b="false" i="false" strike="noStrike" sz="1200" u="none">
                <a:solidFill>
                  <a:srgbClr val="FFFFFF"/>
                </a:solidFill>
                <a:latin typeface="Calibri"/>
              </a:rPr>
              <a:t>If your pet&amp;rsquo;s ALP value is elevated, ask your vet if this could be the start of Cushing&amp;rsquo;s disease.</a:t>
            </a:r>
            <a:br/>
            <a:r>
              <a:rPr b="false" i="false" strike="noStrike" sz="1200" u="none">
                <a:solidFill>
                  <a:srgbClr val="FFFFFF"/>
                </a:solidFill>
                <a:latin typeface="Calibri"/>
              </a:rPr>
              <a:t>buy generic cialis</a:t>
            </a:r>
            <a:br/>
            <a:r>
              <a:rPr b="false" i="false" strike="noStrike" sz="1200" u="none">
                <a:solidFill>
                  <a:srgbClr val="FFFFFF"/>
                </a:solidFill>
                <a:latin typeface="Calibri"/>
              </a:rPr>
              <a:t>Greetings This is my first comment here so I just wanted to give a quick shout out and tell you I genuinely enjoy reading your blog posts</a:t>
            </a:r>
            <a:br/>
            <a:r>
              <a:rPr b="false" i="false" strike="noStrike" sz="1200" u="none">
                <a:solidFill>
                  <a:srgbClr val="FFFFFF"/>
                </a:solidFill>
                <a:latin typeface="Calibri"/>
              </a:rPr>
              <a:t>precio cialis 10 mg vademecum</a:t>
            </a:r>
            <a:br/>
            <a:r>
              <a:rPr b="false" i="false" strike="noStrike" sz="1200" u="none">
                <a:solidFill>
                  <a:srgbClr val="FFFFFF"/>
                </a:solidFill>
                <a:latin typeface="Calibri"/>
              </a:rPr>
              <a:t>puedo tomar cialis y consumir alcohol</a:t>
            </a:r>
            <a:br/>
            <a:r>
              <a:rPr b="false" i="false" strike="noStrike" sz="1200" u="none">
                <a:solidFill>
                  <a:srgbClr val="FFFFFF"/>
                </a:solidFill>
                <a:latin typeface="Calibri"/>
              </a:rPr>
              <a:t>counterfeit cialis from india</a:t>
            </a:r>
            <a:br/>
            <a:r>
              <a:rPr b="false" i="false" strike="noStrike" sz="1200" u="none">
                <a:solidFill>
                  <a:srgbClr val="FFFFFF"/>
                </a:solidFill>
                <a:latin typeface="Calibri"/>
              </a:rPr>
              <a:t>cialis costo con ricetta</a:t>
            </a:r>
            <a:br/>
            <a:r>
              <a:rPr b="false" i="false" strike="noStrike" sz="1200" u="none">
                <a:solidFill>
                  <a:srgbClr val="FFFFFF"/>
                </a:solidFill>
                <a:latin typeface="Calibri"/>
              </a:rPr>
              <a:t>cialis order no prescription</a:t>
            </a:r>
            <a:br/>
            <a:r>
              <a:rPr b="false" i="false" strike="noStrike" sz="1200" u="none">
                <a:solidFill>
                  <a:srgbClr val="FFFFFF"/>
                </a:solidFill>
                <a:latin typeface="Calibri"/>
              </a:rPr>
              <a:t>cialis dallas texas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erfahrung dosierung</a:t>
            </a:r>
            <a:br/>
            <a:r>
              <a:rPr b="false" i="false" strike="noStrike" sz="1200" u="none">
                <a:solidFill>
                  <a:srgbClr val="FFFFFF"/>
                </a:solidFill>
                <a:latin typeface="Calibri"/>
              </a:rPr>
              <a:t>what is recommended dose for cialis</a:t>
            </a:r>
            <a:br/>
            <a:r>
              <a:rPr b="false" i="false" strike="noStrike" sz="1200" u="none">
                <a:solidFill>
                  <a:srgbClr val="FFFFFF"/>
                </a:solidFill>
                <a:latin typeface="Calibri"/>
              </a:rPr>
              <a:t>Nevertheless, our data provide clinically important and relevant findings on VR control in AF.</a:t>
            </a:r>
            <a:br/>
            <a:r>
              <a:rPr b="false" i="false" strike="noStrike" sz="1200" u="none">
                <a:solidFill>
                  <a:srgbClr val="FFFFFF"/>
                </a:solidFill>
                <a:latin typeface="Calibri"/>
              </a:rPr>
              <a:t>cialis malaysia where to buy</a:t>
            </a:r>
            <a:br/>
            <a:r>
              <a:rPr b="false" i="false" strike="noStrike" sz="1200" u="none">
                <a:solidFill>
                  <a:srgbClr val="FFFFFF"/>
                </a:solidFill>
                <a:latin typeface="Calibri"/>
              </a:rPr>
              <a:t>Anderson cancer center and positive care in the united states</a:t>
            </a:r>
            <a:br/>
            <a:r>
              <a:rPr b="false" i="false" strike="noStrike" sz="1200" u="none">
                <a:solidFill>
                  <a:srgbClr val="FFFFFF"/>
                </a:solidFill>
                <a:latin typeface="Calibri"/>
              </a:rPr>
              <a:t>cialis kaufen in der schweiz</a:t>
            </a:r>
            <a:br/>
            <a:r>
              <a:rPr b="false" i="false" strike="noStrike" sz="1200" u="none">
                <a:solidFill>
                  <a:srgbClr val="FFFFFF"/>
                </a:solidFill>
                <a:latin typeface="Calibri"/>
              </a:rPr>
              <a:t>what dosage cialis should i take</a:t>
            </a:r>
            <a:br/>
            <a:r>
              <a:rPr b="false" i="false" strike="noStrike" sz="1200" u="none">
                <a:solidFill>
                  <a:srgbClr val="FFFFFF"/>
                </a:solidFill>
                <a:latin typeface="Calibri"/>
              </a:rPr>
              <a:t>The corn is officially imported and on its way to end customers," said a source at a major trading company in Buenos Aires, asking not to be named.</a:t>
            </a:r>
            <a:br/>
            <a:r>
              <a:rPr b="false" i="false" strike="noStrike" sz="1200" u="none">
                <a:solidFill>
                  <a:srgbClr val="FFFFFF"/>
                </a:solidFill>
                <a:latin typeface="Calibri"/>
              </a:rPr>
              <a:t>cialis lieferung aus deutschland</a:t>
            </a:r>
            <a:br/>
            <a:r>
              <a:rPr b="false" i="false" strike="noStrike" sz="1200" u="none">
                <a:solidFill>
                  <a:srgbClr val="FFFFFF"/>
                </a:solidFill>
                <a:latin typeface="Calibri"/>
              </a:rPr>
              <a:t>nhs cialis prescriptions</a:t>
            </a:r>
            <a:br/>
            <a:r>
              <a:rPr b="false" i="false" strike="noStrike" sz="1200" u="none">
                <a:solidFill>
                  <a:srgbClr val="FFFFFF"/>
                </a:solidFill>
                <a:latin typeface="Calibri"/>
              </a:rPr>
              <a:t>cialis 5 mg 14 tablet</a:t>
            </a:r>
            <a:br/>
            <a:r>
              <a:rPr b="false" i="false" strike="noStrike" sz="1200" u="none">
                <a:solidFill>
                  <a:srgbClr val="FFFFFF"/>
                </a:solidFill>
                <a:latin typeface="Calibri"/>
              </a:rPr>
              <a:t>take cialis before or after food</a:t>
            </a:r>
            <a:br/>
            <a:r>
              <a:rPr b="false" i="false" strike="noStrike" sz="1200" u="none">
                <a:solidFill>
                  <a:srgbClr val="FFFFFF"/>
                </a:solidFill>
                <a:latin typeface="Calibri"/>
              </a:rPr>
              <a:t>best prices on cialis generic</a:t>
            </a:r>
            <a:br/>
            <a:r>
              <a:rPr b="false" i="false" strike="noStrike" sz="1200" u="none">
                <a:solidFill>
                  <a:srgbClr val="FFFFFF"/>
                </a:solidFill>
                <a:latin typeface="Calibri"/>
              </a:rPr>
              <a:t>prezzo cialis originale in farmacia 2014</a:t>
            </a:r>
            <a:br/>
            <a:r>
              <a:rPr b="false" i="false" strike="noStrike" sz="1200" u="none">
                <a:solidFill>
                  <a:srgbClr val="FFFFFF"/>
                </a:solidFill>
                <a:latin typeface="Calibri"/>
              </a:rPr>
              <a:t>is it legal to import cialis into australia</a:t>
            </a:r>
            <a:br/>
            <a:r>
              <a:rPr b="false" i="false" strike="noStrike" sz="1200" u="none">
                <a:solidFill>
                  <a:srgbClr val="FFFFFF"/>
                </a:solidFill>
                <a:latin typeface="Calibri"/>
              </a:rPr>
              <a:t>David&amp;rsquo;s -- for an informal gathering in the Sailer Room following each of our two services on Sunday mornings</a:t>
            </a:r>
            <a:br/>
            <a:r>
              <a:rPr b="false" i="false" strike="noStrike" sz="1200" u="none">
                <a:solidFill>
                  <a:srgbClr val="FFFFFF"/>
                </a:solidFill>
                <a:latin typeface="Calibri"/>
              </a:rPr>
              <a:t>buy cialis online dubai</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portion of the tickets proceeds will go toward Hope Shines for Shannon</a:t>
            </a:r>
            <a:br/>
            <a:r>
              <a:rPr b="false" i="false" strike="noStrike" sz="1200" u="none">
                <a:solidFill>
                  <a:srgbClr val="FFFFFF"/>
                </a:solidFill>
                <a:latin typeface="Calibri"/>
              </a:rPr>
              <a:t>cheap genuine cialis uk</a:t>
            </a:r>
            <a:br/>
            <a:r>
              <a:rPr b="false" i="false" strike="noStrike" sz="1200" u="none">
                <a:solidFill>
                  <a:srgbClr val="FFFFFF"/>
                </a:solidFill>
                <a:latin typeface="Calibri"/>
              </a:rPr>
              <a:t>cialis tadalafil 40 mg</a:t>
            </a:r>
            <a:br/>
            <a:r>
              <a:rPr b="false" i="false" strike="noStrike" sz="1200" u="none">
                <a:solidFill>
                  <a:srgbClr val="FFFFFF"/>
                </a:solidFill>
                <a:latin typeface="Calibri"/>
              </a:rPr>
              <a:t>lose dose cialis dail</a:t>
            </a:r>
            <a:br/>
            <a:r>
              <a:rPr b="false" i="false" strike="noStrike" sz="1200" u="none">
                <a:solidFill>
                  <a:srgbClr val="FFFFFF"/>
                </a:solidFill>
                <a:latin typeface="Calibri"/>
              </a:rPr>
              <a:t>Our goal is to help people live happier and healthier lives</a:t>
            </a:r>
            <a:br/>
            <a:r>
              <a:rPr b="false" i="false" strike="noStrike" sz="1200" u="none">
                <a:solidFill>
                  <a:srgbClr val="FFFFFF"/>
                </a:solidFill>
                <a:latin typeface="Calibri"/>
              </a:rPr>
              <a:t>acheter cialis au qubec</a:t>
            </a:r>
            <a:br/>
            <a:r>
              <a:rPr b="false" i="false" strike="noStrike" sz="1200" u="none">
                <a:solidFill>
                  <a:srgbClr val="FFFFFF"/>
                </a:solidFill>
                <a:latin typeface="Calibri"/>
              </a:rPr>
              <a:t>buy cialis lowest price</a:t>
            </a:r>
            <a:br/>
            <a:r>
              <a:rPr b="false" i="false" strike="noStrike" sz="1200" u="none">
                <a:solidFill>
                  <a:srgbClr val="FFFFFF"/>
                </a:solidFill>
                <a:latin typeface="Calibri"/>
              </a:rPr>
              <a:t>Without doubt amazing it is only natural your current hunter wellies remaining turn out great has been an expert housecleaning item which has been created for use on set in addition to suede stuff</a:t>
            </a:r>
            <a:br/>
            <a:r>
              <a:rPr b="false" i="false" strike="noStrike" sz="1200" u="none">
                <a:solidFill>
                  <a:srgbClr val="FFFFFF"/>
                </a:solidFill>
                <a:latin typeface="Calibri"/>
              </a:rPr>
              <a:t>precio cialis en mxico</a:t>
            </a:r>
            <a:br/>
            <a:r>
              <a:rPr b="false" i="false" strike="noStrike" sz="1200" u="none">
                <a:solidFill>
                  <a:srgbClr val="FFFFFF"/>
                </a:solidFill>
                <a:latin typeface="Calibri"/>
              </a:rPr>
              <a:t>The place else may I get that kind of info written in such an ideal means? I&amp;#8217;ve a undertaking that I am simply now operating on, and I&amp;#8217;ve been on the look out for such information.</a:t>
            </a:r>
            <a:br/>
            <a:r>
              <a:rPr b="false" i="false" strike="noStrike" sz="1200" u="none">
                <a:solidFill>
                  <a:srgbClr val="FFFFFF"/>
                </a:solidFill>
                <a:latin typeface="Calibri"/>
              </a:rPr>
              <a:t>cialis cost boots</a:t>
            </a:r>
            <a:br/>
            <a:r>
              <a:rPr b="false" i="false" strike="noStrike" sz="1200" u="none">
                <a:solidFill>
                  <a:srgbClr val="FFFFFF"/>
                </a:solidFill>
                <a:latin typeface="Calibri"/>
              </a:rPr>
              <a:t>cialis for women</a:t>
            </a:r>
            <a:br/>
            <a:r>
              <a:rPr b="false" i="false" strike="noStrike" sz="1200" u="none">
                <a:solidFill>
                  <a:srgbClr val="FFFFFF"/>
                </a:solidFill>
                <a:latin typeface="Calibri"/>
              </a:rPr>
              <a:t>if you can compete on that, you know you can compete on any course."</a:t>
            </a:r>
            <a:br/>
            <a:r>
              <a:rPr b="false" i="false" strike="noStrike" sz="1200" u="none">
                <a:solidFill>
                  <a:srgbClr val="FFFFFF"/>
                </a:solidFill>
                <a:latin typeface="Calibri"/>
              </a:rPr>
              <a:t>cialis pills 5mg</a:t>
            </a:r>
            <a:br/>
            <a:r>
              <a:rPr b="false" i="false" strike="noStrike" sz="1200" u="none">
                <a:solidFill>
                  <a:srgbClr val="FFFFFF"/>
                </a:solidFill>
                <a:latin typeface="Calibri"/>
              </a:rPr>
              <a:t>cialis levitra usa</a:t>
            </a:r>
            <a:br/>
            <a:r>
              <a:rPr b="false" i="false" strike="noStrike" sz="1200" u="none">
                <a:solidFill>
                  <a:srgbClr val="FFFFFF"/>
                </a:solidFill>
                <a:latin typeface="Calibri"/>
              </a:rPr>
              <a:t>It may reduce levels of "bad" cholesterol (low-density lipoprotein, or LDL) and triglycerides in the blood, and may also increase levels of "good" cholesterol (high-density lipoprotein, or HDL).</a:t>
            </a:r>
            <a:br/>
            <a:r>
              <a:rPr b="false" i="false" strike="noStrike" sz="1200" u="none">
                <a:solidFill>
                  <a:srgbClr val="FFFFFF"/>
                </a:solidFill>
                <a:latin typeface="Calibri"/>
              </a:rPr>
              <a:t>cialis low dose for daily use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democratic socialism definition economics</a:t>
            </a:r>
            <a:br/>
            <a:r>
              <a:rPr b="false" i="false" strike="noStrike" sz="1200" u="none">
                <a:solidFill>
                  <a:srgbClr val="FFFFFF"/>
                </a:solidFill>
                <a:latin typeface="Calibri"/>
              </a:rPr>
              <a:t>freedom socialist party leaders</a:t>
            </a:r>
            <a:br/>
            <a:r>
              <a:rPr b="false" i="false" strike="noStrike" sz="1200" u="none">
                <a:solidFill>
                  <a:srgbClr val="FFFFFF"/>
                </a:solidFill>
                <a:latin typeface="Calibri"/>
              </a:rPr>
              <a:t>getting cialis prescription online</a:t>
            </a:r>
            <a:br/>
            <a:r>
              <a:rPr b="false" i="false" strike="noStrike" sz="1200" u="none">
                <a:solidFill>
                  <a:srgbClr val="FFFFFF"/>
                </a:solidFill>
                <a:latin typeface="Calibri"/>
              </a:rPr>
              <a:t>albo dottori commercialisti torino elenco</a:t>
            </a:r>
            <a:br/>
            <a:r>
              <a:rPr b="false" i="false" strike="noStrike" sz="1200" u="none">
                <a:solidFill>
                  <a:srgbClr val="FFFFFF"/>
                </a:solidFill>
                <a:latin typeface="Calibri"/>
              </a:rPr>
              <a:t>Reading this information So im satisfied to express that I&amp;#8217;ve an incredibly just right uncanny feeling I discovered exactly what I needed</a:t>
            </a:r>
            <a:br/>
            <a:r>
              <a:rPr b="false" i="false" strike="noStrike" sz="1200" u="none">
                <a:solidFill>
                  <a:srgbClr val="FFFFFF"/>
                </a:solidFill>
                <a:latin typeface="Calibri"/>
              </a:rPr>
              <a:t>prescription cialis tablets</a:t>
            </a:r>
            <a:br/>
            <a:r>
              <a:rPr b="false" i="false" strike="noStrike" sz="1200" u="none">
                <a:solidFill>
                  <a:srgbClr val="FFFFFF"/>
                </a:solidFill>
                <a:latin typeface="Calibri"/>
              </a:rPr>
              <a:t>Vaginal infections may also occur more frequently</a:t>
            </a:r>
            <a:br/>
            <a:r>
              <a:rPr b="false" i="false" strike="noStrike" sz="1200" u="none">
                <a:solidFill>
                  <a:srgbClr val="FFFFFF"/>
                </a:solidFill>
                <a:latin typeface="Calibri"/>
              </a:rPr>
              <a:t>risultati elezioni ordine dottori commercialisti bologna</a:t>
            </a:r>
            <a:br/>
            <a:r>
              <a:rPr b="false" i="false" strike="noStrike" sz="1200" u="none">
                <a:solidFill>
                  <a:srgbClr val="FFFFFF"/>
                </a:solidFill>
                <a:latin typeface="Calibri"/>
              </a:rPr>
              <a:t>buy cialis pills cheap</a:t>
            </a:r>
            <a:br/>
            <a:r>
              <a:rPr b="false" i="false" strike="noStrike" sz="1200" u="none">
                <a:solidFill>
                  <a:srgbClr val="FFFFFF"/>
                </a:solidFill>
                <a:latin typeface="Calibri"/>
              </a:rPr>
              <a:t>cialis mdicament prix maroc</a:t>
            </a:r>
            <a:br/>
            <a:r>
              <a:rPr b="false" i="false" strike="noStrike" sz="1200" u="none">
                <a:solidFill>
                  <a:srgbClr val="FFFFFF"/>
                </a:solidFill>
                <a:latin typeface="Calibri"/>
              </a:rPr>
              <a:t>how long does it take for cialis 5 mg to work</a:t>
            </a:r>
            <a:br/>
            <a:r>
              <a:rPr b="false" i="false" strike="noStrike" sz="1200" u="none">
                <a:solidFill>
                  <a:srgbClr val="FFFFFF"/>
                </a:solidFill>
                <a:latin typeface="Calibri"/>
              </a:rPr>
              <a:t>jalaps darwinistic deworming muscovy layout [url=http://stivalimou.smuc.org/]stivali mou[/url] Shoe is the most well liked and even damaged boot bills</a:t>
            </a:r>
            <a:br/>
            <a:r>
              <a:rPr b="false" i="false" strike="noStrike" sz="1200" u="none">
                <a:solidFill>
                  <a:srgbClr val="FFFFFF"/>
                </a:solidFill>
                <a:latin typeface="Calibri"/>
              </a:rPr>
              <a:t>price of cialis at walmart pharmacy</a:t>
            </a:r>
            <a:br/>
            <a:r>
              <a:rPr b="false" i="false" strike="noStrike" sz="1200" u="none">
                <a:solidFill>
                  <a:srgbClr val="FFFFFF"/>
                </a:solidFill>
                <a:latin typeface="Calibri"/>
              </a:rPr>
              <a:t>generic cialis medicine</a:t>
            </a:r>
            <a:br/>
            <a:r>
              <a:rPr b="false" i="false" strike="noStrike" sz="1200" u="none">
                <a:solidFill>
                  <a:srgbClr val="FFFFFF"/>
                </a:solidFill>
                <a:latin typeface="Calibri"/>
              </a:rPr>
              <a:t>commander cialis generique en france</a:t>
            </a:r>
            <a:br/>
            <a:r>
              <a:rPr b="false" i="false" strike="noStrike" sz="1200" u="none">
                <a:solidFill>
                  <a:srgbClr val="FFFFFF"/>
                </a:solidFill>
                <a:latin typeface="Calibri"/>
              </a:rPr>
              <a:t>This unique shoe stands out as the combination of fashion, fashion, modern technology and luxury that may be extraordinary to your FitFlop labeled</a:t>
            </a:r>
            <a:br/>
            <a:r>
              <a:rPr b="false" i="false" strike="noStrike" sz="1200" u="none">
                <a:solidFill>
                  <a:srgbClr val="FFFFFF"/>
                </a:solidFill>
                <a:latin typeface="Calibri"/>
              </a:rPr>
              <a:t>cialis 2 5 mg prezzo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cialis online canadian pharmacy</a:t>
            </a:r>
            <a:br/>
            <a:r>
              <a:rPr b="false" i="false" strike="noStrike" sz="1200" u="none">
                <a:solidFill>
                  <a:srgbClr val="FFFFFF"/>
                </a:solidFill>
                <a:latin typeface="Calibri"/>
              </a:rPr>
              <a:t>wikipedia cialis generico</a:t>
            </a:r>
            <a:br/>
            <a:r>
              <a:rPr b="false" i="false" strike="noStrike" sz="1200" u="none">
                <a:solidFill>
                  <a:srgbClr val="FFFFFF"/>
                </a:solidFill>
                <a:latin typeface="Calibri"/>
              </a:rPr>
              <a:t>Stability indicating reversed-phase liquid chromatographic determination of Metronidazole benzoate and Diloxanide furoate as bulk drug and in suspension dosage form</a:t>
            </a:r>
            <a:br/>
            <a:r>
              <a:rPr b="false" i="false" strike="noStrike" sz="1200" u="none">
                <a:solidFill>
                  <a:srgbClr val="FFFFFF"/>
                </a:solidFill>
                <a:latin typeface="Calibri"/>
              </a:rPr>
              <a:t>cialis generika online bestellen</a:t>
            </a:r>
            <a:br/>
            <a:r>
              <a:rPr b="false" i="false" strike="noStrike" sz="1200" u="none">
                <a:solidFill>
                  <a:srgbClr val="FFFFFF"/>
                </a:solidFill>
                <a:latin typeface="Calibri"/>
              </a:rPr>
              <a:t>cialis online articles</a:t>
            </a:r>
            <a:br/>
            <a:r>
              <a:rPr b="false" i="false" strike="noStrike" sz="1200" u="none">
                <a:solidFill>
                  <a:srgbClr val="FFFFFF"/>
                </a:solidFill>
                <a:latin typeface="Calibri"/>
              </a:rPr>
              <a:t>cialis precio colombia</a:t>
            </a:r>
            <a:br/>
            <a:r>
              <a:rPr b="false" i="false" strike="noStrike" sz="1200" u="none">
                <a:solidFill>
                  <a:srgbClr val="FFFFFF"/>
                </a:solidFill>
                <a:latin typeface="Calibri"/>
              </a:rPr>
              <a:t>comprar cialis generico en farmacias espaolas</a:t>
            </a:r>
            <a:br/>
            <a:r>
              <a:rPr b="false" i="false" strike="noStrike" sz="1200" u="none">
                <a:solidFill>
                  <a:srgbClr val="FFFFFF"/>
                </a:solidFill>
                <a:latin typeface="Calibri"/>
              </a:rPr>
              <a:t>Teenagers and adults can also have sports drinks</a:t>
            </a:r>
            <a:br/>
            <a:r>
              <a:rPr b="false" i="false" strike="noStrike" sz="1200" u="none">
                <a:solidFill>
                  <a:srgbClr val="FFFFFF"/>
                </a:solidFill>
                <a:latin typeface="Calibri"/>
              </a:rPr>
              <a:t>retail price for cialis</a:t>
            </a:r>
            <a:br/>
            <a:r>
              <a:rPr b="false" i="false" strike="noStrike" sz="1200" u="none">
                <a:solidFill>
                  <a:srgbClr val="FFFFFF"/>
                </a:solidFill>
                <a:latin typeface="Calibri"/>
              </a:rPr>
              <a:t>"Customers of all ages have various dietary needs and The Original Protein Shot fits our desire to satisfy their needs."</a:t>
            </a:r>
            <a:br/>
            <a:r>
              <a:rPr b="false" i="false" strike="noStrike" sz="1200" u="none">
                <a:solidFill>
                  <a:srgbClr val="FFFFFF"/>
                </a:solidFill>
                <a:latin typeface="Calibri"/>
              </a:rPr>
              <a:t>side effects of cialis 20 mg</a:t>
            </a:r>
            <a:br/>
            <a:r>
              <a:rPr b="false" i="false" strike="noStrike" sz="1200" u="none">
                <a:solidFill>
                  <a:srgbClr val="FFFFFF"/>
                </a:solidFill>
                <a:latin typeface="Calibri"/>
              </a:rPr>
              <a:t>He was expensive (150euros) but I was willing to pay anything to get rid of these blotches on my face</a:t>
            </a:r>
            <a:br/>
            <a:r>
              <a:rPr b="false" i="false" strike="noStrike" sz="1200" u="none">
                <a:solidFill>
                  <a:srgbClr val="FFFFFF"/>
                </a:solidFill>
                <a:latin typeface="Calibri"/>
              </a:rPr>
              <a:t>forum acheter cialis sur internet</a:t>
            </a:r>
            <a:br/>
            <a:r>
              <a:rPr b="false" i="false" strike="noStrike" sz="1200" u="none">
                <a:solidFill>
                  <a:srgbClr val="FFFFFF"/>
                </a:solidFill>
                <a:latin typeface="Calibri"/>
              </a:rPr>
              <a:t>cheap cialis online canadian pharmacy</a:t>
            </a:r>
            <a:br/>
            <a:r>
              <a:rPr b="false" i="false" strike="noStrike" sz="1200" u="none">
                <a:solidFill>
                  <a:srgbClr val="FFFFFF"/>
                </a:solidFill>
                <a:latin typeface="Calibri"/>
              </a:rPr>
              <a:t>cialis original packaging</a:t>
            </a:r>
            <a:br/>
            <a:r>
              <a:rPr b="false" i="false" strike="noStrike" sz="1200" u="none">
                <a:solidFill>
                  <a:srgbClr val="FFFFFF"/>
                </a:solidFill>
                <a:latin typeface="Calibri"/>
              </a:rPr>
              <a:t>cialis dischem south africa</a:t>
            </a:r>
            <a:br/>
            <a:r>
              <a:rPr b="false" i="false" strike="noStrike" sz="1200" u="none">
                <a:solidFill>
                  <a:srgbClr val="FFFFFF"/>
                </a:solidFill>
                <a:latin typeface="Calibri"/>
              </a:rPr>
              <a:t>Meg I was the same way I have had Type I for over 10 years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cialis cheap canadian</a:t>
            </a:r>
            <a:br/>
            <a:r>
              <a:rPr b="false" i="false" strike="noStrike" sz="1200" u="none">
                <a:solidFill>
                  <a:srgbClr val="FFFFFF"/>
                </a:solidFill>
                <a:latin typeface="Calibri"/>
              </a:rPr>
              <a:t>iscrizione albo dottori commercialisti verona</a:t>
            </a:r>
            <a:br/>
            <a:r>
              <a:rPr b="false" i="false" strike="noStrike" sz="1200" u="none">
                <a:solidFill>
                  <a:srgbClr val="FFFFFF"/>
                </a:solidFill>
                <a:latin typeface="Calibri"/>
              </a:rPr>
              <a:t>cialis wikipedia espaol</a:t>
            </a:r>
            <a:br/>
            <a:r>
              <a:rPr b="false" i="false" strike="noStrike" sz="1200" u="none">
                <a:solidFill>
                  <a:srgbClr val="FFFFFF"/>
                </a:solidFill>
                <a:latin typeface="Calibri"/>
              </a:rPr>
              <a:t>In one single-center study, 5 children with hepatosplenic order Parnate (Tranylcypromine) were effectively treated with 2</a:t>
            </a:r>
            <a:br/>
            <a:r>
              <a:rPr b="false" i="false" strike="noStrike" sz="1200" u="none">
                <a:solidFill>
                  <a:srgbClr val="FFFFFF"/>
                </a:solidFill>
                <a:latin typeface="Calibri"/>
              </a:rPr>
              <a:t>cialis venta en costa rica</a:t>
            </a:r>
            <a:br/>
            <a:r>
              <a:rPr b="false" i="false" strike="noStrike" sz="1200" u="none">
                <a:solidFill>
                  <a:srgbClr val="FFFFFF"/>
                </a:solidFill>
                <a:latin typeface="Calibri"/>
              </a:rPr>
              <a:t>By the way, it was refreshing to hear you give credit to the bees and your friends who make Boomsilk</a:t>
            </a:r>
            <a:br/>
            <a:r>
              <a:rPr b="false" i="false" strike="noStrike" sz="1200" u="none">
                <a:solidFill>
                  <a:srgbClr val="FFFFFF"/>
                </a:solidFill>
                <a:latin typeface="Calibri"/>
              </a:rPr>
              <a:t>cialis 20 mg brand</a:t>
            </a:r>
            <a:br/>
            <a:r>
              <a:rPr b="false" i="false" strike="noStrike" sz="1200" u="none">
                <a:solidFill>
                  <a:srgbClr val="FFFFFF"/>
                </a:solidFill>
                <a:latin typeface="Calibri"/>
              </a:rPr>
              <a:t>how to take cialis 20 mg tabs</a:t>
            </a:r>
            <a:br/>
            <a:r>
              <a:rPr b="false" i="false" strike="noStrike" sz="1200" u="none">
                <a:solidFill>
                  <a:srgbClr val="FFFFFF"/>
                </a:solidFill>
                <a:latin typeface="Calibri"/>
              </a:rPr>
              <a:t>cialis sold at walgreens</a:t>
            </a:r>
            <a:br/>
            <a:r>
              <a:rPr b="false" i="false" strike="noStrike" sz="1200" u="none">
                <a:solidFill>
                  <a:srgbClr val="FFFFFF"/>
                </a:solidFill>
                <a:latin typeface="Calibri"/>
              </a:rPr>
              <a:t>Incorrect PIN erectile dysfunction meds list naturally and permanently Fiat 500L MPW comes in two trim levels of Pop Star and Lounge</a:t>
            </a:r>
            <a:br/>
            <a:r>
              <a:rPr b="false" i="false" strike="noStrike" sz="1200" u="none">
                <a:solidFill>
                  <a:srgbClr val="FFFFFF"/>
                </a:solidFill>
                <a:latin typeface="Calibri"/>
              </a:rPr>
              <a:t>will generic cialis available united states</a:t>
            </a:r>
            <a:br/>
            <a:r>
              <a:rPr b="false" i="false" strike="noStrike" sz="1200" u="none">
                <a:solidFill>
                  <a:srgbClr val="FFFFFF"/>
                </a:solidFill>
                <a:latin typeface="Calibri"/>
              </a:rPr>
              <a:t>cialis kaufen paypal</a:t>
            </a:r>
            <a:br/>
            <a:r>
              <a:rPr b="false" i="false" strike="noStrike" sz="1200" u="none">
                <a:solidFill>
                  <a:srgbClr val="FFFFFF"/>
                </a:solidFill>
                <a:latin typeface="Calibri"/>
              </a:rPr>
              <a:t>cialis preise schweiz</a:t>
            </a:r>
            <a:br/>
            <a:r>
              <a:rPr b="false" i="false" strike="noStrike" sz="1200" u="none">
                <a:solidFill>
                  <a:srgbClr val="FFFFFF"/>
                </a:solidFill>
                <a:latin typeface="Calibri"/>
              </a:rPr>
              <a:t>The data alsogave support to bets the Federal Reserve will extend its rate ofbond purchases to support the economy.</a:t>
            </a:r>
            <a:br/>
            <a:r>
              <a:rPr b="false" i="false" strike="noStrike" sz="1200" u="none">
                <a:solidFill>
                  <a:srgbClr val="FFFFFF"/>
                </a:solidFill>
                <a:latin typeface="Calibri"/>
              </a:rPr>
              <a:t>jual cialis 80 mg</a:t>
            </a:r>
            <a:br/>
            <a:r>
              <a:rPr b="false" i="false" strike="noStrike" sz="1200" u="none">
                <a:solidFill>
                  <a:srgbClr val="FFFFFF"/>
                </a:solidFill>
                <a:latin typeface="Calibri"/>
              </a:rPr>
              <a:t>what is cialis 20 mg tablet for</a:t>
            </a:r>
            <a:br/>
            <a:r>
              <a:rPr b="false" i="false" strike="noStrike" sz="1200" u="none">
                <a:solidFill>
                  <a:srgbClr val="FFFFFF"/>
                </a:solidFill>
                <a:latin typeface="Calibri"/>
              </a:rPr>
              <a:t>In terms of CDC testing, there are priorities for testing of patients that include severely ill patients, new populations of patients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through the mail</a:t>
            </a:r>
            <a:br/>
            <a:r>
              <a:rPr b="false" i="false" strike="noStrike" sz="1200" u="none">
                <a:solidFill>
                  <a:srgbClr val="FFFFFF"/>
                </a:solidFill>
                <a:latin typeface="Calibri"/>
              </a:rPr>
              <a:t>The point of having either pet on the team is to apply Doom</a:t>
            </a:r>
            <a:br/>
            <a:r>
              <a:rPr b="false" i="false" strike="noStrike" sz="1200" u="none">
                <a:solidFill>
                  <a:srgbClr val="FFFFFF"/>
                </a:solidFill>
                <a:latin typeface="Calibri"/>
              </a:rPr>
              <a:t>buy cialis professional cheap</a:t>
            </a:r>
            <a:br/>
            <a:r>
              <a:rPr b="false" i="false" strike="noStrike" sz="1200" u="none">
                <a:solidFill>
                  <a:srgbClr val="FFFFFF"/>
                </a:solidFill>
                <a:latin typeface="Calibri"/>
              </a:rPr>
              <a:t>In neurally mediated syncope there is a combination of vagal overactivity and sympathetic withdrawal.</a:t>
            </a:r>
            <a:br/>
            <a:r>
              <a:rPr b="false" i="false" strike="noStrike" sz="1200" u="none">
                <a:solidFill>
                  <a:srgbClr val="FFFFFF"/>
                </a:solidFill>
                <a:latin typeface="Calibri"/>
              </a:rPr>
              <a:t>cialis online kaufen mit paypal</a:t>
            </a:r>
            <a:br/>
            <a:r>
              <a:rPr b="false" i="false" strike="noStrike" sz="1200" u="none">
                <a:solidFill>
                  <a:srgbClr val="FFFFFF"/>
                </a:solidFill>
                <a:latin typeface="Calibri"/>
              </a:rPr>
              <a:t>types of cialis</a:t>
            </a:r>
            <a:br/>
            <a:r>
              <a:rPr b="false" i="false" strike="noStrike" sz="1200" u="none">
                <a:solidFill>
                  <a:srgbClr val="FFFFFF"/>
                </a:solidFill>
                <a:latin typeface="Calibri"/>
              </a:rPr>
              <a:t>cialis 20 mg precio farmacias andorra</a:t>
            </a:r>
            <a:br/>
            <a:r>
              <a:rPr b="false" i="false" strike="noStrike" sz="1200" u="none">
                <a:solidFill>
                  <a:srgbClr val="FFFFFF"/>
                </a:solidFill>
                <a:latin typeface="Calibri"/>
              </a:rPr>
              <a:t>cialis 5 mg comprim pellicul bote de 28</a:t>
            </a:r>
            <a:br/>
            <a:r>
              <a:rPr b="false" i="false" strike="noStrike" sz="1200" u="none">
                <a:solidFill>
                  <a:srgbClr val="FFFFFF"/>
                </a:solidFill>
                <a:latin typeface="Calibri"/>
              </a:rPr>
              <a:t>what does amoxicillin 250 mg capsules look like The issu with Africa is that all the economic benefits are captured and monopolised by a class of elite politicians</a:t>
            </a:r>
            <a:br/>
            <a:r>
              <a:rPr b="false" i="false" strike="noStrike" sz="1200" u="none">
                <a:solidFill>
                  <a:srgbClr val="FFFFFF"/>
                </a:solidFill>
                <a:latin typeface="Calibri"/>
              </a:rPr>
              <a:t>effets secondaires de cialis 20mg</a:t>
            </a:r>
            <a:br/>
            <a:r>
              <a:rPr b="false" i="false" strike="noStrike" sz="1200" u="none">
                <a:solidFill>
                  <a:srgbClr val="FFFFFF"/>
                </a:solidFill>
                <a:latin typeface="Calibri"/>
              </a:rPr>
              <a:t>cialis 50</a:t>
            </a:r>
            <a:br/>
            <a:r>
              <a:rPr b="false" i="false" strike="noStrike" sz="1200" u="none">
                <a:solidFill>
                  <a:srgbClr val="FFFFFF"/>
                </a:solidFill>
                <a:latin typeface="Calibri"/>
              </a:rPr>
              <a:t>Viagra Controlled Substance Buy Zoloft Dosage Skin Taking Phentermine With Pondimin [url=http://www.alltorontodrugstore.com ]Florida Internet Pharmacies Surly Online Consultation[/url]</a:t>
            </a:r>
            <a:br/>
            <a:r>
              <a:rPr b="false" i="false" strike="noStrike" sz="1200" u="none">
                <a:solidFill>
                  <a:srgbClr val="FFFFFF"/>
                </a:solidFill>
                <a:latin typeface="Calibri"/>
              </a:rPr>
              <a:t>cialis generika in deutschland</a:t>
            </a:r>
            <a:br/>
            <a:r>
              <a:rPr b="false" i="false" strike="noStrike" sz="1200" u="none">
                <a:solidFill>
                  <a:srgbClr val="FFFFFF"/>
                </a:solidFill>
                <a:latin typeface="Calibri"/>
              </a:rPr>
              <a:t>Ifyou go for a general sexual health check-up, you will be screened for a numberof sexually transmitted infections</a:t>
            </a:r>
            <a:br/>
            <a:r>
              <a:rPr b="false" i="false" strike="noStrike" sz="1200" u="none">
                <a:solidFill>
                  <a:srgbClr val="FFFFFF"/>
                </a:solidFill>
                <a:latin typeface="Calibri"/>
              </a:rPr>
              <a:t>acquisto cialis generico online sicuro</a:t>
            </a:r>
            <a:br/>
            <a:r>
              <a:rPr b="false" i="false" strike="noStrike" sz="1200" u="none">
                <a:solidFill>
                  <a:srgbClr val="FFFFFF"/>
                </a:solidFill>
                <a:latin typeface="Calibri"/>
              </a:rPr>
              <a:t>cialis prescription buy</a:t>
            </a:r>
            <a:br/>
            <a:r>
              <a:rPr b="false" i="false" strike="noStrike" sz="1200" u="none">
                <a:solidFill>
                  <a:srgbClr val="FFFFFF"/>
                </a:solidFill>
                <a:latin typeface="Calibri"/>
              </a:rPr>
              <a:t>buy cialis 40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Proximal (front) end of spinal cord stimulator is placed in epidural space</a:t>
            </a:r>
            <a:br/>
            <a:r>
              <a:rPr b="false" i="false" strike="noStrike" sz="1200" u="none">
                <a:solidFill>
                  <a:srgbClr val="FFFFFF"/>
                </a:solidFill>
                <a:latin typeface="Calibri"/>
              </a:rPr>
              <a:t>how much does cialis cost per pill at walmart</a:t>
            </a:r>
            <a:br/>
            <a:r>
              <a:rPr b="false" i="false" strike="noStrike" sz="1200" u="none">
                <a:solidFill>
                  <a:srgbClr val="FFFFFF"/>
                </a:solidFill>
                <a:latin typeface="Calibri"/>
              </a:rPr>
              <a:t>farmacia online italia cialis</a:t>
            </a:r>
            <a:br/>
            <a:r>
              <a:rPr b="false" i="false" strike="noStrike" sz="1200" u="none">
                <a:solidFill>
                  <a:srgbClr val="FFFFFF"/>
                </a:solidFill>
                <a:latin typeface="Calibri"/>
              </a:rPr>
              <a:t>como comprar cialis em portugal</a:t>
            </a:r>
            <a:br/>
            <a:r>
              <a:rPr b="false" i="false" strike="noStrike" sz="1200" u="none">
                <a:solidFill>
                  <a:srgbClr val="FFFFFF"/>
                </a:solidFill>
                <a:latin typeface="Calibri"/>
              </a:rPr>
              <a:t>cialis 5mg prices</a:t>
            </a:r>
            <a:br/>
            <a:r>
              <a:rPr b="false" i="false" strike="noStrike" sz="1200" u="none">
                <a:solidFill>
                  <a:srgbClr val="FFFFFF"/>
                </a:solidFill>
                <a:latin typeface="Calibri"/>
              </a:rPr>
              <a:t>It brings yes, but not as complete as everyone 's</a:t>
            </a:r>
            <a:br/>
            <a:r>
              <a:rPr b="false" i="false" strike="noStrike" sz="1200" u="none">
                <a:solidFill>
                  <a:srgbClr val="FFFFFF"/>
                </a:solidFill>
                <a:latin typeface="Calibri"/>
              </a:rPr>
              <a:t>long lasting cialis</a:t>
            </a:r>
            <a:br/>
            <a:r>
              <a:rPr b="false" i="false" strike="noStrike" sz="1200" u="none">
                <a:solidFill>
                  <a:srgbClr val="FFFFFF"/>
                </a:solidFill>
                <a:latin typeface="Calibri"/>
              </a:rPr>
              <a:t>buy cialis online fed ex shiping</a:t>
            </a:r>
            <a:br/>
            <a:r>
              <a:rPr b="false" i="false" strike="noStrike" sz="1200" u="none">
                <a:solidFill>
                  <a:srgbClr val="FFFFFF"/>
                </a:solidFill>
                <a:latin typeface="Calibri"/>
              </a:rPr>
              <a:t>Older men can begin with 50mg to view the effects, and then proceed with 100mg</a:t>
            </a:r>
            <a:br/>
            <a:r>
              <a:rPr b="false" i="false" strike="noStrike" sz="1200" u="none">
                <a:solidFill>
                  <a:srgbClr val="FFFFFF"/>
                </a:solidFill>
                <a:latin typeface="Calibri"/>
              </a:rPr>
              <a:t>cialis aus deutschland ohne rezept</a:t>
            </a:r>
            <a:br/>
            <a:r>
              <a:rPr b="false" i="false" strike="noStrike" sz="1200" u="none">
                <a:solidFill>
                  <a:srgbClr val="FFFFFF"/>
                </a:solidFill>
                <a:latin typeface="Calibri"/>
              </a:rPr>
              <a:t>cialis buy cheap online</a:t>
            </a:r>
            <a:br/>
            <a:r>
              <a:rPr b="false" i="false" strike="noStrike" sz="1200" u="none">
                <a:solidFill>
                  <a:srgbClr val="FFFFFF"/>
                </a:solidFill>
                <a:latin typeface="Calibri"/>
              </a:rPr>
              <a:t>cialis generica en costa rica</a:t>
            </a:r>
            <a:br/>
            <a:r>
              <a:rPr b="false" i="false" strike="noStrike" sz="1200" u="none">
                <a:solidFill>
                  <a:srgbClr val="FFFFFF"/>
                </a:solidFill>
                <a:latin typeface="Calibri"/>
              </a:rPr>
              <a:t>cialis for young men</a:t>
            </a:r>
            <a:br/>
            <a:r>
              <a:rPr b="false" i="false" strike="noStrike" sz="1200" u="none">
                <a:solidFill>
                  <a:srgbClr val="FFFFFF"/>
                </a:solidFill>
                <a:latin typeface="Calibri"/>
              </a:rPr>
              <a:t>long does cialis 10 mg last</a:t>
            </a:r>
            <a:br/>
            <a:r>
              <a:rPr b="false" i="false" strike="noStrike" sz="1200" u="none">
                <a:solidFill>
                  <a:srgbClr val="FFFFFF"/>
                </a:solidFill>
                <a:latin typeface="Calibri"/>
              </a:rPr>
              <a:t>acquistare cialis con paypal</a:t>
            </a:r>
            <a:br/>
            <a:r>
              <a:rPr b="false" i="false" strike="noStrike" sz="1200" u="none">
                <a:solidFill>
                  <a:srgbClr val="FFFFFF"/>
                </a:solidFill>
                <a:latin typeface="Calibri"/>
              </a:rPr>
              <a:t>I still had some gut issues, but these two babies were pure hell</a:t>
            </a:r>
            <a:br/>
            <a:r>
              <a:rPr b="false" i="false" strike="noStrike" sz="1200" u="none">
                <a:solidFill>
                  <a:srgbClr val="FFFFFF"/>
                </a:solidFill>
                <a:latin typeface="Calibri"/>
              </a:rPr>
              <a:t>suppliersof cialis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One option NIZORAL could think of this shampoo 2 cystitis a bodywork for a maximum of 5 spaceflight</a:t>
            </a:r>
            <a:br/>
            <a:r>
              <a:rPr b="false" i="false" strike="noStrike" sz="1200" u="none">
                <a:solidFill>
                  <a:srgbClr val="FFFFFF"/>
                </a:solidFill>
                <a:latin typeface="Calibri"/>
              </a:rPr>
              <a:t>achat cialis au quebec</a:t>
            </a:r>
            <a:br/>
            <a:r>
              <a:rPr b="false" i="false" strike="noStrike" sz="1200" u="none">
                <a:solidFill>
                  <a:srgbClr val="FFFFFF"/>
                </a:solidFill>
                <a:latin typeface="Calibri"/>
              </a:rPr>
              <a:t>5mg daliy cialis reviews</a:t>
            </a:r>
            <a:br/>
            <a:r>
              <a:rPr b="false" i="false" strike="noStrike" sz="1200" u="none">
                <a:solidFill>
                  <a:srgbClr val="FFFFFF"/>
                </a:solidFill>
                <a:latin typeface="Calibri"/>
              </a:rPr>
              <a:t>ordine dottori commercialisti verona formazione</a:t>
            </a:r>
            <a:br/>
            <a:r>
              <a:rPr b="false" i="false" strike="noStrike" sz="1200" u="none">
                <a:solidFill>
                  <a:srgbClr val="FFFFFF"/>
                </a:solidFill>
                <a:latin typeface="Calibri"/>
              </a:rPr>
              <a:t>donde comprar cialis generico espaa</a:t>
            </a:r>
            <a:br/>
            <a:r>
              <a:rPr b="false" i="false" strike="noStrike" sz="1200" u="none">
                <a:solidFill>
                  <a:srgbClr val="FFFFFF"/>
                </a:solidFill>
                <a:latin typeface="Calibri"/>
              </a:rPr>
              <a:t>cialis daily coupon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2016-01-02T01:57:18+04:00</dcterms:created>
  <dcterms:modified xsi:type="dcterms:W3CDTF">2016-01-02T01:57:18+04:00</dcterms:modified>
  <dc:title>Lose Dose Cialis Dail - Cialis 5 Mg Comprim Pellicul Bote De 28</dc:title>
  <dc:description>Precio cialis en mxico, price of cialis at walmart pharmacy, wikipedia cialis generico, side effects of cialis 20 mg, cialis sold at walgreens, types of cialis, cialis 50</dc:description>
  <dc:subject>Lose Dose Cialis Dail - Cialis 5 Mg Comprim Pellicul Bote De 28</dc:subject>
  <cp:keywords>cialis kaufen in der schweiz, cialis cost boots, prescription cialis tablets, cialis mdicament prix maroc, cialis 2 5 mg prezzo, cialis venta en costa rica, buy cialis professional cheap, cialis 50, como comprar cialis em portugal, cialis for young men</cp:keywords>
  <cp:category/>
</cp:coreProperties>
</file>