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72.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73.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74.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75.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76.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77.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78.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79.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80.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Cialis 20 Prix</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cialis 5 mg mal di testa</a:t>
            </a:r>
            <a:br/>
            <a:r>
              <a:rPr b="false" i="false" strike="noStrike" sz="1200" u="none">
                <a:solidFill>
                  <a:srgbClr val="FFFFFF"/>
                </a:solidFill>
                <a:latin typeface="Calibri"/>
              </a:rPr>
              <a:t>It brings yes, but not as complete as everyone 's</a:t>
            </a:r>
            <a:br/>
            <a:r>
              <a:rPr b="false" i="false" strike="noStrike" sz="1200" u="none">
                <a:solidFill>
                  <a:srgbClr val="FFFFFF"/>
                </a:solidFill>
                <a:latin typeface="Calibri"/>
              </a:rPr>
              <a:t>generic cialis indian</a:t>
            </a:r>
            <a:br/>
            <a:r>
              <a:rPr b="false" i="false" strike="noStrike" sz="1200" u="none">
                <a:solidFill>
                  <a:srgbClr val="FFFFFF"/>
                </a:solidFill>
                <a:latin typeface="Calibri"/>
              </a:rPr>
              <a:t>cialis 20mg vs 40mg</a:t>
            </a:r>
            <a:br/>
            <a:r>
              <a:rPr b="false" i="false" strike="noStrike" sz="1200" u="none">
                <a:solidFill>
                  <a:srgbClr val="FFFFFF"/>
                </a:solidFill>
                <a:latin typeface="Calibri"/>
              </a:rPr>
              <a:t>cialis online next day</a:t>
            </a:r>
            <a:br/>
            <a:r>
              <a:rPr b="false" i="false" strike="noStrike" sz="1200" u="none">
                <a:solidFill>
                  <a:srgbClr val="FFFFFF"/>
                </a:solidFill>
                <a:latin typeface="Calibri"/>
              </a:rPr>
              <a:t>DNA damage occurs from many sources, with the vast, vast majority of them having nothing at all to do with ionizing radiation</a:t>
            </a:r>
            <a:br/>
            <a:r>
              <a:rPr b="false" i="false" strike="noStrike" sz="1200" u="none">
                <a:solidFill>
                  <a:srgbClr val="FFFFFF"/>
                </a:solidFill>
                <a:latin typeface="Calibri"/>
              </a:rPr>
              <a:t>cialis tadalafil 100 mg 30 tablet</a:t>
            </a:r>
            <a:br/>
            <a:r>
              <a:rPr b="false" i="false" strike="noStrike" sz="1200" u="none">
                <a:solidFill>
                  <a:srgbClr val="FFFFFF"/>
                </a:solidFill>
                <a:latin typeface="Calibri"/>
              </a:rPr>
              <a:t>is it legal to buy cialis online australia</a:t>
            </a:r>
            <a:br/>
            <a:r>
              <a:rPr b="false" i="false" strike="noStrike" sz="1200" u="none">
                <a:solidFill>
                  <a:srgbClr val="FFFFFF"/>
                </a:solidFill>
                <a:latin typeface="Calibri"/>
              </a:rPr>
              <a:t>cialis cost comparison</a:t>
            </a:r>
            <a:br/>
            <a:r>
              <a:rPr b="false" i="false" strike="noStrike" sz="1200" u="none">
                <a:solidFill>
                  <a:srgbClr val="FFFFFF"/>
                </a:solidFill>
                <a:latin typeface="Calibri"/>
              </a:rPr>
              <a:t>Sibutramine       may cause dizziness, difficulty concentrating, or       restlessness</a:t>
            </a:r>
            <a:br/>
            <a:r>
              <a:rPr b="false" i="false" strike="noStrike" sz="1200" u="none">
                <a:solidFill>
                  <a:srgbClr val="FFFFFF"/>
                </a:solidFill>
                <a:latin typeface="Calibri"/>
              </a:rPr>
              <a:t>cialis drug information</a:t>
            </a:r>
            <a:br/>
            <a:r>
              <a:rPr b="false" i="false" strike="noStrike" sz="1200" u="none">
                <a:solidFill>
                  <a:srgbClr val="FFFFFF"/>
                </a:solidFill>
                <a:latin typeface="Calibri"/>
              </a:rPr>
              <a:t>cialis rx group index</a:t>
            </a:r>
            <a:br/>
            <a:r>
              <a:rPr b="false" i="false" strike="noStrike" sz="1200" u="none">
                <a:solidFill>
                  <a:srgbClr val="FFFFFF"/>
                </a:solidFill>
                <a:latin typeface="Calibri"/>
              </a:rPr>
              <a:t>generic cialis wikipedia</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Nakonec se vichni mohli vborn vyblbnout pi dn za zvuk nejen pohdkovch melodi, aby je ze vech tch sladkost co si vyarovali a vysoutili vnoci nepepadl zl bichabol.</a:t>
            </a:r>
            <a:br/>
            <a:r>
              <a:rPr b="false" i="false" strike="noStrike" sz="1200" u="none">
                <a:solidFill>
                  <a:srgbClr val="FFFFFF"/>
                </a:solidFill>
                <a:latin typeface="Calibri"/>
              </a:rPr>
              <a:t>canada rx cialis</a:t>
            </a:r>
            <a:br/>
            <a:r>
              <a:rPr b="false" i="false" strike="noStrike" sz="1200" u="none">
                <a:solidFill>
                  <a:srgbClr val="FFFFFF"/>
                </a:solidFill>
                <a:latin typeface="Calibri"/>
              </a:rPr>
              <a:t>In the past week I&amp;#8217;ve been suffering from a mild headache that seems to get worse when lying down, but that has since started to fade away, leaving me feeling heavy headed and a bit woozy</a:t>
            </a:r>
            <a:br/>
            <a:r>
              <a:rPr b="false" i="false" strike="noStrike" sz="1200" u="none">
                <a:solidFill>
                  <a:srgbClr val="FFFFFF"/>
                </a:solidFill>
                <a:latin typeface="Calibri"/>
              </a:rPr>
              <a:t>cialis 5mg reviews</a:t>
            </a:r>
            <a:br/>
            <a:r>
              <a:rPr b="false" i="false" strike="noStrike" sz="1200" u="none">
                <a:solidFill>
                  <a:srgbClr val="FFFFFF"/>
                </a:solidFill>
                <a:latin typeface="Calibri"/>
              </a:rPr>
              <a:t>cialis tadalafil buy online</a:t>
            </a:r>
            <a:br/>
            <a:r>
              <a:rPr b="false" i="false" strike="noStrike" sz="1200" u="none">
                <a:solidFill>
                  <a:srgbClr val="FFFFFF"/>
                </a:solidFill>
                <a:latin typeface="Calibri"/>
              </a:rPr>
              <a:t>purchase cheap cialis soft tabs</a:t>
            </a:r>
            <a:br/>
            <a:r>
              <a:rPr b="false" i="false" strike="noStrike" sz="1200" u="none">
                <a:solidFill>
                  <a:srgbClr val="FFFFFF"/>
                </a:solidFill>
                <a:latin typeface="Calibri"/>
              </a:rPr>
              <a:t>Appellate courts review a judgment granting or denying a motion for summary judgment de novo</a:t>
            </a:r>
            <a:br/>
            <a:r>
              <a:rPr b="false" i="false" strike="noStrike" sz="1200" u="none">
                <a:solidFill>
                  <a:srgbClr val="FFFFFF"/>
                </a:solidFill>
                <a:latin typeface="Calibri"/>
              </a:rPr>
              <a:t>buy cialis express shipping</a:t>
            </a:r>
            <a:br/>
            <a:r>
              <a:rPr b="false" i="false" strike="noStrike" sz="1200" u="none">
                <a:solidFill>
                  <a:srgbClr val="FFFFFF"/>
                </a:solidFill>
                <a:latin typeface="Calibri"/>
              </a:rPr>
              <a:t>kamagra cialis kopen</a:t>
            </a:r>
            <a:br/>
            <a:r>
              <a:rPr b="false" i="false" strike="noStrike" sz="1200" u="none">
                <a:solidFill>
                  <a:srgbClr val="FFFFFF"/>
                </a:solidFill>
                <a:latin typeface="Calibri"/>
              </a:rPr>
              <a:t>The situation ordinarily leads to arthritus because the bone is grinded down new mishapen bone grows back causing pain</a:t>
            </a:r>
            <a:br/>
            <a:r>
              <a:rPr b="false" i="false" strike="noStrike" sz="1200" u="none">
                <a:solidFill>
                  <a:srgbClr val="FFFFFF"/>
                </a:solidFill>
                <a:latin typeface="Calibri"/>
              </a:rPr>
              <a:t>order cialis paypal</a:t>
            </a:r>
            <a:br/>
            <a:r>
              <a:rPr b="false" i="false" strike="noStrike" sz="1200" u="none">
                <a:solidFill>
                  <a:srgbClr val="FFFFFF"/>
                </a:solidFill>
                <a:latin typeface="Calibri"/>
              </a:rPr>
              <a:t>cheap generic cialis for sale</a:t>
            </a:r>
            <a:br/>
            <a:r>
              <a:rPr b="false" i="false" strike="noStrike" sz="1200" u="none">
                <a:solidFill>
                  <a:srgbClr val="FFFFFF"/>
                </a:solidFill>
                <a:latin typeface="Calibri"/>
              </a:rPr>
              <a:t>generic cialis 5mg canada</a:t>
            </a:r>
            <a:br/>
            <a:r>
              <a:rPr b="false" i="false" strike="noStrike" sz="1200" u="none">
                <a:solidFill>
                  <a:srgbClr val="FFFFFF"/>
                </a:solidFill>
                <a:latin typeface="Calibri"/>
              </a:rPr>
              <a:t>quel est le prix du cialis en pharmacie en france</a:t>
            </a:r>
            <a:br/>
            <a:r>
              <a:rPr b="false" i="false" strike="noStrike" sz="1200" u="none">
                <a:solidFill>
                  <a:srgbClr val="FFFFFF"/>
                </a:solidFill>
                <a:latin typeface="Calibri"/>
              </a:rPr>
              <a:t>bringing cialis back from mexico</a:t>
            </a:r>
            <a:br/>
            <a:r>
              <a:rPr b="false" i="false" strike="noStrike" sz="1200" u="none">
                <a:solidFill>
                  <a:srgbClr val="FFFFFF"/>
                </a:solidFill>
                <a:latin typeface="Calibri"/>
              </a:rPr>
              <a:t>So, at         the age of 15, in 1987, when I began having seizures, I was diagnosed         with Juvenile Myoclonic Tonic Seizures and Nocturnal Seizures</a:t>
            </a:r>
            <a:br/>
            <a:r>
              <a:rPr b="false" i="false" strike="noStrike" sz="1200" u="none">
                <a:solidFill>
                  <a:srgbClr val="FFFFFF"/>
                </a:solidFill>
                <a:latin typeface="Calibri"/>
              </a:rPr>
              <a:t>cialis nedir eki szlk</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Ampul glucophage etodolac sell at counter xr does does</a:t>
            </a:r>
            <a:br/>
            <a:r>
              <a:rPr b="false" i="false" strike="noStrike" sz="1200" u="none">
                <a:solidFill>
                  <a:srgbClr val="FFFFFF"/>
                </a:solidFill>
                <a:latin typeface="Calibri"/>
              </a:rPr>
              <a:t>can i buy cialis in singapore 90s</a:t>
            </a:r>
            <a:br/>
            <a:r>
              <a:rPr b="false" i="false" strike="noStrike" sz="1200" u="none">
                <a:solidFill>
                  <a:srgbClr val="FFFFFF"/>
                </a:solidFill>
                <a:latin typeface="Calibri"/>
              </a:rPr>
              <a:t>can i take 20mg cialis every day</a:t>
            </a:r>
            <a:br/>
            <a:r>
              <a:rPr b="false" i="false" strike="noStrike" sz="1200" u="none">
                <a:solidFill>
                  <a:srgbClr val="FFFFFF"/>
                </a:solidFill>
                <a:latin typeface="Calibri"/>
              </a:rPr>
              <a:t>socialist government system</a:t>
            </a:r>
            <a:br/>
            <a:r>
              <a:rPr b="false" i="false" strike="noStrike" sz="1200" u="none">
                <a:solidFill>
                  <a:srgbClr val="FFFFFF"/>
                </a:solidFill>
                <a:latin typeface="Calibri"/>
              </a:rPr>
              <a:t>socialist party uk</a:t>
            </a:r>
            <a:br/>
            <a:r>
              <a:rPr b="false" i="false" strike="noStrike" sz="1200" u="none">
                <a:solidFill>
                  <a:srgbClr val="FFFFFF"/>
                </a:solidFill>
                <a:latin typeface="Calibri"/>
              </a:rPr>
              <a:t>cialis 40 mg online india</a:t>
            </a:r>
            <a:br/>
            <a:r>
              <a:rPr b="false" i="false" strike="noStrike" sz="1200" u="none">
                <a:solidFill>
                  <a:srgbClr val="FFFFFF"/>
                </a:solidFill>
                <a:latin typeface="Calibri"/>
              </a:rPr>
              <a:t>how does cialis work after ejaculation</a:t>
            </a:r>
            <a:br/>
            <a:r>
              <a:rPr b="false" i="false" strike="noStrike" sz="1200" u="none">
                <a:solidFill>
                  <a:srgbClr val="FFFFFF"/>
                </a:solidFill>
                <a:latin typeface="Calibri"/>
              </a:rPr>
              <a:t>pilule cialise</a:t>
            </a:r>
            <a:br/>
            <a:r>
              <a:rPr b="false" i="false" strike="noStrike" sz="1200" u="none">
                <a:solidFill>
                  <a:srgbClr val="FFFFFF"/>
                </a:solidFill>
                <a:latin typeface="Calibri"/>
              </a:rPr>
              <a:t>cialis online ads</a:t>
            </a:r>
            <a:br/>
            <a:r>
              <a:rPr b="false" i="false" strike="noStrike" sz="1200" u="none">
                <a:solidFill>
                  <a:srgbClr val="FFFFFF"/>
                </a:solidFill>
                <a:latin typeface="Calibri"/>
              </a:rPr>
              <a:t>Do not take more or less of it or take it more often thanprescribed by your doctor</a:t>
            </a:r>
            <a:br/>
            <a:r>
              <a:rPr b="false" i="false" strike="noStrike" sz="1200" u="none">
                <a:solidFill>
                  <a:srgbClr val="FFFFFF"/>
                </a:solidFill>
                <a:latin typeface="Calibri"/>
              </a:rPr>
              <a:t>cialis (tadalafil) 5mg 28 tablets</a:t>
            </a:r>
            <a:br/>
            <a:r>
              <a:rPr b="false" i="false" strike="noStrike" sz="1200" u="none">
                <a:solidFill>
                  <a:srgbClr val="FFFFFF"/>
                </a:solidFill>
                <a:latin typeface="Calibri"/>
              </a:rPr>
              <a:t>where to buy cialis with mastercard</a:t>
            </a:r>
            <a:br/>
            <a:r>
              <a:rPr b="false" i="false" strike="noStrike" sz="1200" u="none">
                <a:solidFill>
                  <a:srgbClr val="FFFFFF"/>
                </a:solidFill>
                <a:latin typeface="Calibri"/>
              </a:rPr>
              <a:t>precio cialis 10 mg espaa</a:t>
            </a:r>
            <a:br/>
            <a:r>
              <a:rPr b="false" i="false" strike="noStrike" sz="1200" u="none">
                <a:solidFill>
                  <a:srgbClr val="FFFFFF"/>
                </a:solidFill>
                <a:latin typeface="Calibri"/>
              </a:rPr>
              <a:t>cialis 80 mg australia</a:t>
            </a:r>
            <a:br/>
            <a:r>
              <a:rPr b="false" i="false" strike="noStrike" sz="1200" u="none">
                <a:solidFill>
                  <a:srgbClr val="FFFFFF"/>
                </a:solidFill>
                <a:latin typeface="Calibri"/>
              </a:rPr>
              <a:t>The current internet site is content managed and is operating pHp..</a:t>
            </a:r>
            <a:br/>
            <a:r>
              <a:rPr b="false" i="false" strike="noStrike" sz="1200" u="none">
                <a:solidFill>
                  <a:srgbClr val="FFFFFF"/>
                </a:solidFill>
                <a:latin typeface="Calibri"/>
              </a:rPr>
              <a:t>cialis original 5mg</a:t>
            </a:r>
            <a:br/>
            <a:r>
              <a:rPr b="false" i="false" strike="noStrike" sz="1200" u="none">
                <a:solidFill>
                  <a:srgbClr val="FFFFFF"/>
                </a:solidFill>
                <a:latin typeface="Calibri"/>
              </a:rPr>
              <a:t>For that reason , the sequester presents a powerful tool for Republican negotiators in the budget conference committee scheduled to report back to Congress and the president on Dec</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adderall mixed with cialis</a:t>
            </a:r>
            <a:br/>
            <a:r>
              <a:rPr b="false" i="false" strike="noStrike" sz="1200" u="none">
                <a:solidFill>
                  <a:srgbClr val="FFFFFF"/>
                </a:solidFill>
                <a:latin typeface="Calibri"/>
              </a:rPr>
              <a:t>venta cialis mexico df</a:t>
            </a:r>
            <a:br/>
            <a:r>
              <a:rPr b="false" i="false" strike="noStrike" sz="1200" u="none">
                <a:solidFill>
                  <a:srgbClr val="FFFFFF"/>
                </a:solidFill>
                <a:latin typeface="Calibri"/>
              </a:rPr>
              <a:t>generic cialis garantito</a:t>
            </a:r>
            <a:br/>
            <a:r>
              <a:rPr b="false" i="false" strike="noStrike" sz="1200" u="none">
                <a:solidFill>
                  <a:srgbClr val="FFFFFF"/>
                </a:solidFill>
                <a:latin typeface="Calibri"/>
              </a:rPr>
              <a:t>cialis 20 mg online kopen</a:t>
            </a:r>
            <a:br/>
            <a:r>
              <a:rPr b="false" i="false" strike="noStrike" sz="1200" u="none">
                <a:solidFill>
                  <a:srgbClr val="FFFFFF"/>
                </a:solidFill>
                <a:latin typeface="Calibri"/>
              </a:rPr>
              <a:t>cialis cene u apotekama</a:t>
            </a:r>
            <a:br/>
            <a:r>
              <a:rPr b="false" i="false" strike="noStrike" sz="1200" u="none">
                <a:solidFill>
                  <a:srgbClr val="FFFFFF"/>
                </a:solidFill>
                <a:latin typeface="Calibri"/>
              </a:rPr>
              <a:t>This physically blows away the irritant</a:t>
            </a:r>
            <a:br/>
            <a:r>
              <a:rPr b="false" i="false" strike="noStrike" sz="1200" u="none">
                <a:solidFill>
                  <a:srgbClr val="FFFFFF"/>
                </a:solidFill>
                <a:latin typeface="Calibri"/>
              </a:rPr>
              <a:t>www.cialiscanada.ca</a:t>
            </a:r>
            <a:br/>
            <a:r>
              <a:rPr b="false" i="false" strike="noStrike" sz="1200" u="none">
                <a:solidFill>
                  <a:srgbClr val="FFFFFF"/>
                </a:solidFill>
                <a:latin typeface="Calibri"/>
              </a:rPr>
              <a:t>logo ordine commercialisti genova</a:t>
            </a:r>
            <a:br/>
            <a:r>
              <a:rPr b="false" i="false" strike="noStrike" sz="1200" u="none">
                <a:solidFill>
                  <a:srgbClr val="FFFFFF"/>
                </a:solidFill>
                <a:latin typeface="Calibri"/>
              </a:rPr>
              <a:t>tadalafil generika cialis</a:t>
            </a:r>
            <a:br/>
            <a:r>
              <a:rPr b="false" i="false" strike="noStrike" sz="1200" u="none">
                <a:solidFill>
                  <a:srgbClr val="FFFFFF"/>
                </a:solidFill>
                <a:latin typeface="Calibri"/>
              </a:rPr>
              <a:t>Proximal transection, removal of specimen, and reconstruc- tion through duphasotn midline minilaparotomy</a:t>
            </a:r>
            <a:br/>
            <a:r>
              <a:rPr b="false" i="false" strike="noStrike" sz="1200" u="none">
                <a:solidFill>
                  <a:srgbClr val="FFFFFF"/>
                </a:solidFill>
                <a:latin typeface="Calibri"/>
              </a:rPr>
              <a:t>cialis generico 5mg costo</a:t>
            </a:r>
            <a:br/>
            <a:r>
              <a:rPr b="false" i="false" strike="noStrike" sz="1200" u="none">
                <a:solidFill>
                  <a:srgbClr val="FFFFFF"/>
                </a:solidFill>
                <a:latin typeface="Calibri"/>
              </a:rPr>
              <a:t>cialis plus</a:t>
            </a:r>
            <a:br/>
            <a:r>
              <a:rPr b="false" i="false" strike="noStrike" sz="1200" u="none">
                <a:solidFill>
                  <a:srgbClr val="FFFFFF"/>
                </a:solidFill>
                <a:latin typeface="Calibri"/>
              </a:rPr>
              <a:t>Guests included Kelly Osbourne, Adam Lambert, Julianne H</a:t>
            </a:r>
            <a:br/>
            <a:r>
              <a:rPr b="false" i="false" strike="noStrike" sz="1200" u="none">
                <a:solidFill>
                  <a:srgbClr val="FFFFFF"/>
                </a:solidFill>
                <a:latin typeface="Calibri"/>
              </a:rPr>
              <a:t>ordine commercialisti torino albo</a:t>
            </a:r>
            <a:br/>
            <a:r>
              <a:rPr b="false" i="false" strike="noStrike" sz="1200" u="none">
                <a:solidFill>
                  <a:srgbClr val="FFFFFF"/>
                </a:solidFill>
                <a:latin typeface="Calibri"/>
              </a:rPr>
              <a:t>venta de cialis en chile</a:t>
            </a:r>
            <a:br/>
            <a:r>
              <a:rPr b="false" i="false" strike="noStrike" sz="1200" u="none">
                <a:solidFill>
                  <a:srgbClr val="FFFFFF"/>
                </a:solidFill>
                <a:latin typeface="Calibri"/>
              </a:rPr>
              <a:t>Pre-specified end-point of 50 % confirmed RR was not met in the phase II study.</a:t>
            </a:r>
            <a:br/>
            <a:r>
              <a:rPr b="false" i="false" strike="noStrike" sz="1200" u="none">
                <a:solidFill>
                  <a:srgbClr val="FFFFFF"/>
                </a:solidFill>
                <a:latin typeface="Calibri"/>
              </a:rPr>
              <a:t>can you cut cialis 20 mg in half</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cialis canadian no presciption</a:t>
            </a:r>
            <a:br/>
            <a:r>
              <a:rPr b="false" i="false" strike="noStrike" sz="1200" u="none">
                <a:solidFill>
                  <a:srgbClr val="FFFFFF"/>
                </a:solidFill>
                <a:latin typeface="Calibri"/>
              </a:rPr>
              <a:t>Of course they are telling us surgery is the only way to diagnose Lulu</a:t>
            </a:r>
            <a:br/>
            <a:r>
              <a:rPr b="false" i="false" strike="noStrike" sz="1200" u="none">
                <a:solidFill>
                  <a:srgbClr val="FFFFFF"/>
                </a:solidFill>
                <a:latin typeface="Calibri"/>
              </a:rPr>
              <a:t>socialist party usa presidential candidate 2012</a:t>
            </a:r>
            <a:br/>
            <a:r>
              <a:rPr b="false" i="false" strike="noStrike" sz="1200" u="none">
                <a:solidFill>
                  <a:srgbClr val="FFFFFF"/>
                </a:solidFill>
                <a:latin typeface="Calibri"/>
              </a:rPr>
              <a:t>democratic socialism in latin america</a:t>
            </a:r>
            <a:br/>
            <a:r>
              <a:rPr b="false" i="false" strike="noStrike" sz="1200" u="none">
                <a:solidFill>
                  <a:srgbClr val="FFFFFF"/>
                </a:solidFill>
                <a:latin typeface="Calibri"/>
              </a:rPr>
              <a:t>iscrizione all&amp;#39albo dottori commercialisti roma</a:t>
            </a:r>
            <a:br/>
            <a:r>
              <a:rPr b="false" i="false" strike="noStrike" sz="1200" u="none">
                <a:solidFill>
                  <a:srgbClr val="FFFFFF"/>
                </a:solidFill>
                <a:latin typeface="Calibri"/>
              </a:rPr>
              <a:t>cialis mexico precio</a:t>
            </a:r>
            <a:br/>
            <a:r>
              <a:rPr b="false" i="false" strike="noStrike" sz="1200" u="none">
                <a:solidFill>
                  <a:srgbClr val="FFFFFF"/>
                </a:solidFill>
                <a:latin typeface="Calibri"/>
              </a:rPr>
              <a:t>american socialist party history</a:t>
            </a:r>
            <a:br/>
            <a:r>
              <a:rPr b="false" i="false" strike="noStrike" sz="1200" u="none">
                <a:solidFill>
                  <a:srgbClr val="FFFFFF"/>
                </a:solidFill>
                <a:latin typeface="Calibri"/>
              </a:rPr>
              <a:t>Additionally, it is placed on steel piping to aid keep decay</a:t>
            </a:r>
            <a:br/>
            <a:r>
              <a:rPr b="false" i="false" strike="noStrike" sz="1200" u="none">
                <a:solidFill>
                  <a:srgbClr val="FFFFFF"/>
                </a:solidFill>
                <a:latin typeface="Calibri"/>
              </a:rPr>
              <a:t>pros and cons between capitalism and socialism</a:t>
            </a:r>
            <a:br/>
            <a:r>
              <a:rPr b="false" i="false" strike="noStrike" sz="1200" u="none">
                <a:solidFill>
                  <a:srgbClr val="FFFFFF"/>
                </a:solidFill>
                <a:latin typeface="Calibri"/>
              </a:rPr>
              <a:t>buy cialis black 800mg</a:t>
            </a:r>
            <a:br/>
            <a:r>
              <a:rPr b="false" i="false" strike="noStrike" sz="1200" u="none">
                <a:solidFill>
                  <a:srgbClr val="FFFFFF"/>
                </a:solidFill>
                <a:latin typeface="Calibri"/>
              </a:rPr>
              <a:t>US dollars naturist 12 yo i dont know about her being Anetta Keys</a:t>
            </a:r>
            <a:br/>
            <a:r>
              <a:rPr b="false" i="false" strike="noStrike" sz="1200" u="none">
                <a:solidFill>
                  <a:srgbClr val="FFFFFF"/>
                </a:solidFill>
                <a:latin typeface="Calibri"/>
              </a:rPr>
              <a:t>cialis 5mg private prescription</a:t>
            </a:r>
            <a:br/>
            <a:r>
              <a:rPr b="false" i="false" strike="noStrike" sz="1200" u="none">
                <a:solidFill>
                  <a:srgbClr val="FFFFFF"/>
                </a:solidFill>
                <a:latin typeface="Calibri"/>
              </a:rPr>
              <a:t>cialis generika wo kaufen forum</a:t>
            </a:r>
            <a:br/>
            <a:r>
              <a:rPr b="false" i="false" strike="noStrike" sz="1200" u="none">
                <a:solidFill>
                  <a:srgbClr val="FFFFFF"/>
                </a:solidFill>
                <a:latin typeface="Calibri"/>
              </a:rPr>
              <a:t>cialis angebot</a:t>
            </a:r>
            <a:br/>
            <a:r>
              <a:rPr b="false" i="false" strike="noStrike" sz="1200" u="none">
                <a:solidFill>
                  <a:srgbClr val="FFFFFF"/>
                </a:solidFill>
                <a:latin typeface="Calibri"/>
              </a:rPr>
              <a:t>I knew it had to turn it around quickly to assure a healthy pregnancy and avoid my genetic fate Mr Ashwagandha gave me a fun way to reduce my TSH.</a:t>
            </a:r>
            <a:br/>
            <a:r>
              <a:rPr b="false" i="false" strike="noStrike" sz="1200" u="none">
                <a:solidFill>
                  <a:srgbClr val="FFFFFF"/>
                </a:solidFill>
                <a:latin typeface="Calibri"/>
              </a:rPr>
              <a:t>brand cialis vs generic cialis</a:t>
            </a:r>
            <a:br/>
            <a:r>
              <a:rPr b="false" i="false" strike="noStrike" sz="1200" u="none">
                <a:solidFill>
                  <a:srgbClr val="FFFFFF"/>
                </a:solidFill>
                <a:latin typeface="Calibri"/>
              </a:rPr>
              <a:t>iscritti albo commercialisti milano</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cialis c5</a:t>
            </a:r>
            <a:br/>
            <a:r>
              <a:rPr b="false" i="false" strike="noStrike" sz="1200" u="none">
                <a:solidFill>
                  <a:srgbClr val="FFFFFF"/>
                </a:solidFill>
                <a:latin typeface="Calibri"/>
              </a:rPr>
              <a:t>The only professional in the whole time i have had these problems that i feel has helped me truly since day one was the woman from BTS</a:t>
            </a:r>
            <a:br/>
            <a:r>
              <a:rPr b="false" i="false" strike="noStrike" sz="1200" u="none">
                <a:solidFill>
                  <a:srgbClr val="FFFFFF"/>
                </a:solidFill>
                <a:latin typeface="Calibri"/>
              </a:rPr>
              <a:t>socialist party in united states</a:t>
            </a:r>
            <a:br/>
            <a:r>
              <a:rPr b="false" i="false" strike="noStrike" sz="1200" u="none">
                <a:solidFill>
                  <a:srgbClr val="FFFFFF"/>
                </a:solidFill>
                <a:latin typeface="Calibri"/>
              </a:rPr>
              <a:t>cialis 20 mg ile 100 mg arasndaki fark nedir</a:t>
            </a:r>
            <a:br/>
            <a:r>
              <a:rPr b="false" i="false" strike="noStrike" sz="1200" u="none">
                <a:solidFill>
                  <a:srgbClr val="FFFFFF"/>
                </a:solidFill>
                <a:latin typeface="Calibri"/>
              </a:rPr>
              <a:t>cialis,canadian none prescription</a:t>
            </a:r>
            <a:br/>
            <a:r>
              <a:rPr b="false" i="false" strike="noStrike" sz="1200" u="none">
                <a:solidFill>
                  <a:srgbClr val="FFFFFF"/>
                </a:solidFill>
                <a:latin typeface="Calibri"/>
              </a:rPr>
              <a:t>The drive from edinburgh airport to help you Sultanahmet requires with regards to 45min.</a:t>
            </a:r>
            <a:br/>
            <a:r>
              <a:rPr b="false" i="false" strike="noStrike" sz="1200" u="none">
                <a:solidFill>
                  <a:srgbClr val="FFFFFF"/>
                </a:solidFill>
                <a:latin typeface="Calibri"/>
              </a:rPr>
              <a:t>prix cialis 20 mg en pharmacie</a:t>
            </a:r>
            <a:br/>
            <a:r>
              <a:rPr b="false" i="false" strike="noStrike" sz="1200" u="none">
                <a:solidFill>
                  <a:srgbClr val="FFFFFF"/>
                </a:solidFill>
                <a:latin typeface="Calibri"/>
              </a:rPr>
              <a:t>iscritti albo dottori commercialisti verona</a:t>
            </a:r>
            <a:br/>
            <a:r>
              <a:rPr b="false" i="false" strike="noStrike" sz="1200" u="none">
                <a:solidFill>
                  <a:srgbClr val="FFFFFF"/>
                </a:solidFill>
                <a:latin typeface="Calibri"/>
              </a:rPr>
              <a:t>purchase cialis in australia</a:t>
            </a:r>
            <a:br/>
            <a:r>
              <a:rPr b="false" i="false" strike="noStrike" sz="1200" u="none">
                <a:solidFill>
                  <a:srgbClr val="FFFFFF"/>
                </a:solidFill>
                <a:latin typeface="Calibri"/>
              </a:rPr>
              <a:t>One you&amp;#8217;ve made it through withdrawal, your journey to lifelong recovery has just begun</a:t>
            </a:r>
            <a:br/>
            <a:r>
              <a:rPr b="false" i="false" strike="noStrike" sz="1200" u="none">
                <a:solidFill>
                  <a:srgbClr val="FFFFFF"/>
                </a:solidFill>
                <a:latin typeface="Calibri"/>
              </a:rPr>
              <a:t>cialis without prescription</a:t>
            </a:r>
            <a:br/>
            <a:r>
              <a:rPr b="false" i="false" strike="noStrike" sz="1200" u="none">
                <a:solidFill>
                  <a:srgbClr val="FFFFFF"/>
                </a:solidFill>
                <a:latin typeface="Calibri"/>
              </a:rPr>
              <a:t>Whenstudied in vitro, rabeprazole is chemically activated at pH 1.2with a half-life of 78 seconds</a:t>
            </a:r>
            <a:br/>
            <a:r>
              <a:rPr b="false" i="false" strike="noStrike" sz="1200" u="none">
                <a:solidFill>
                  <a:srgbClr val="FFFFFF"/>
                </a:solidFill>
                <a:latin typeface="Calibri"/>
              </a:rPr>
              <a:t>how long before cialis take effect</a:t>
            </a:r>
            <a:br/>
            <a:r>
              <a:rPr b="false" i="false" strike="noStrike" sz="1200" u="none">
                <a:solidFill>
                  <a:srgbClr val="FFFFFF"/>
                </a:solidFill>
                <a:latin typeface="Calibri"/>
              </a:rPr>
              <a:t>After using a different liquid progesterone that was discontinued by the manufacturer my doctor gave me a progesterone cream that didnt work for me</a:t>
            </a:r>
            <a:br/>
            <a:r>
              <a:rPr b="false" i="false" strike="noStrike" sz="1200" u="none">
                <a:solidFill>
                  <a:srgbClr val="FFFFFF"/>
                </a:solidFill>
                <a:latin typeface="Calibri"/>
              </a:rPr>
              <a:t>generic cialis mastercard</a:t>
            </a:r>
            <a:br/>
            <a:r>
              <a:rPr b="false" i="false" strike="noStrike" sz="1200" u="none">
                <a:solidFill>
                  <a:srgbClr val="FFFFFF"/>
                </a:solidFill>
                <a:latin typeface="Calibri"/>
              </a:rPr>
              <a:t>where to get cialis in manila</a:t>
            </a:r>
            <a:br/>
            <a:r>
              <a:rPr b="false" i="false" strike="noStrike" sz="1200" u="none">
                <a:solidFill>
                  <a:srgbClr val="FFFFFF"/>
                </a:solidFill>
                <a:latin typeface="Calibri"/>
              </a:rPr>
              <a:t>cialis review youtube</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Then I had another at about 18 months and did ok</a:t>
            </a:r>
            <a:br/>
            <a:r>
              <a:rPr b="false" i="false" strike="noStrike" sz="1200" u="none">
                <a:solidFill>
                  <a:srgbClr val="FFFFFF"/>
                </a:solidFill>
                <a:latin typeface="Calibri"/>
              </a:rPr>
              <a:t>dove comprare cialis online sicuro forum</a:t>
            </a:r>
            <a:br/>
            <a:r>
              <a:rPr b="false" i="false" strike="noStrike" sz="1200" u="none">
                <a:solidFill>
                  <a:srgbClr val="FFFFFF"/>
                </a:solidFill>
                <a:latin typeface="Calibri"/>
              </a:rPr>
              <a:t>Durch die Leitlinie ergeben sich praxisrelevante derungen, was die Therapie betrifft</a:t>
            </a:r>
            <a:br/>
            <a:r>
              <a:rPr b="false" i="false" strike="noStrike" sz="1200" u="none">
                <a:solidFill>
                  <a:srgbClr val="FFFFFF"/>
                </a:solidFill>
                <a:latin typeface="Calibri"/>
              </a:rPr>
              <a:t>cialis dont work</a:t>
            </a:r>
            <a:br/>
            <a:r>
              <a:rPr b="false" i="false" strike="noStrike" sz="1200" u="none">
                <a:solidFill>
                  <a:srgbClr val="FFFFFF"/>
                </a:solidFill>
                <a:latin typeface="Calibri"/>
              </a:rPr>
              <a:t>My blood pressure was down to 63/14</a:t>
            </a:r>
            <a:br/>
            <a:r>
              <a:rPr b="false" i="false" strike="noStrike" sz="1200" u="none">
                <a:solidFill>
                  <a:srgbClr val="FFFFFF"/>
                </a:solidFill>
                <a:latin typeface="Calibri"/>
              </a:rPr>
              <a:t>cialis that take master card</a:t>
            </a:r>
            <a:br/>
            <a:r>
              <a:rPr b="false" i="false" strike="noStrike" sz="1200" u="none">
                <a:solidFill>
                  <a:srgbClr val="FFFFFF"/>
                </a:solidFill>
                <a:latin typeface="Calibri"/>
              </a:rPr>
              <a:t>donde comprar cialis en espaa</a:t>
            </a:r>
            <a:br/>
            <a:r>
              <a:rPr b="false" i="false" strike="noStrike" sz="1200" u="none">
                <a:solidFill>
                  <a:srgbClr val="FFFFFF"/>
                </a:solidFill>
                <a:latin typeface="Calibri"/>
              </a:rPr>
              <a:t>How much notice do you have to give? cipronatin 750 mg CONCORD, N.H</a:t>
            </a:r>
            <a:br/>
            <a:r>
              <a:rPr b="false" i="false" strike="noStrike" sz="1200" u="none">
                <a:solidFill>
                  <a:srgbClr val="FFFFFF"/>
                </a:solidFill>
                <a:latin typeface="Calibri"/>
              </a:rPr>
              <a:t>cialis a vendre montreal</a:t>
            </a:r>
            <a:br/>
            <a:r>
              <a:rPr b="false" i="false" strike="noStrike" sz="1200" u="none">
                <a:solidFill>
                  <a:srgbClr val="FFFFFF"/>
                </a:solidFill>
                <a:latin typeface="Calibri"/>
              </a:rPr>
              <a:t>acquisto cialis generico in italia</a:t>
            </a:r>
            <a:br/>
            <a:r>
              <a:rPr b="false" i="false" strike="noStrike" sz="1200" u="none">
                <a:solidFill>
                  <a:srgbClr val="FFFFFF"/>
                </a:solidFill>
                <a:latin typeface="Calibri"/>
              </a:rPr>
              <a:t>cialis over the counter 2015</a:t>
            </a:r>
            <a:br/>
            <a:r>
              <a:rPr b="false" i="false" strike="noStrike" sz="1200" u="none">
                <a:solidFill>
                  <a:srgbClr val="FFFFFF"/>
                </a:solidFill>
                <a:latin typeface="Calibri"/>
              </a:rPr>
              <a:t>cialis 30lu tablet 20 mg</a:t>
            </a:r>
            <a:br/>
            <a:r>
              <a:rPr b="false" i="false" strike="noStrike" sz="1200" u="none">
                <a:solidFill>
                  <a:srgbClr val="FFFFFF"/>
                </a:solidFill>
                <a:latin typeface="Calibri"/>
              </a:rPr>
              <a:t>cialis price comparisons</a:t>
            </a:r>
            <a:br/>
            <a:r>
              <a:rPr b="false" i="false" strike="noStrike" sz="1200" u="none">
                <a:solidFill>
                  <a:srgbClr val="FFFFFF"/>
                </a:solidFill>
                <a:latin typeface="Calibri"/>
              </a:rPr>
              <a:t>does cymbalta come in 10mg emagrece ACWA is also negotiating a 5 percent capital increase withthe International Finance Corporation (IFC), a unit ofthe World Bank, Padmanathan said</a:t>
            </a:r>
            <a:br/>
            <a:r>
              <a:rPr b="false" i="false" strike="noStrike" sz="1200" u="none">
                <a:solidFill>
                  <a:srgbClr val="FFFFFF"/>
                </a:solidFill>
                <a:latin typeface="Calibri"/>
              </a:rPr>
              <a:t>what is cialis pills used for</a:t>
            </a:r>
            <a:br/>
            <a:r>
              <a:rPr b="false" i="false" strike="noStrike" sz="1200" u="none">
                <a:solidFill>
                  <a:srgbClr val="FFFFFF"/>
                </a:solidFill>
                <a:latin typeface="Calibri"/>
              </a:rPr>
              <a:t>can i buy cialis in spain</a:t>
            </a:r>
            <a:br/>
            <a:r>
              <a:rPr b="false" i="false" strike="noStrike" sz="1200" u="none">
                <a:solidFill>
                  <a:srgbClr val="FFFFFF"/>
                </a:solidFill>
                <a:latin typeface="Calibri"/>
              </a:rPr>
              <a:t>can i smoke weed while on cialis</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cialis prodaja u srbiji</a:t>
            </a:r>
            <a:br/>
            <a:r>
              <a:rPr b="false" i="false" strike="noStrike" sz="1200" u="none">
                <a:solidFill>
                  <a:srgbClr val="FFFFFF"/>
                </a:solidFill>
                <a:latin typeface="Calibri"/>
              </a:rPr>
              <a:t>buy cialis sydney</a:t>
            </a:r>
            <a:br/>
            <a:r>
              <a:rPr b="false" i="false" strike="noStrike" sz="1200" u="none">
                <a:solidFill>
                  <a:srgbClr val="FFFFFF"/>
                </a:solidFill>
                <a:latin typeface="Calibri"/>
              </a:rPr>
              <a:t>cialis usa pharmacy</a:t>
            </a:r>
            <a:br/>
            <a:r>
              <a:rPr b="false" i="false" strike="noStrike" sz="1200" u="none">
                <a:solidFill>
                  <a:srgbClr val="FFFFFF"/>
                </a:solidFill>
                <a:latin typeface="Calibri"/>
              </a:rPr>
              <a:t>best life rx cialis</a:t>
            </a:r>
            <a:br/>
            <a:r>
              <a:rPr b="false" i="false" strike="noStrike" sz="1200" u="none">
                <a:solidFill>
                  <a:srgbClr val="FFFFFF"/>
                </a:solidFill>
                <a:latin typeface="Calibri"/>
              </a:rPr>
              <a:t>cialis 20 prix</a:t>
            </a:r>
            <a:br/>
            <a:r>
              <a:rPr b="false" i="false" strike="noStrike" sz="1200" u="none">
                <a:solidFill>
                  <a:srgbClr val="FFFFFF"/>
                </a:solidFill>
                <a:latin typeface="Calibri"/>
              </a:rPr>
              <a:t>cialis pas chere</a:t>
            </a:r>
            <a:br/>
            <a:r>
              <a:rPr b="false" i="false" strike="noStrike" sz="1200" u="none">
                <a:solidFill>
                  <a:srgbClr val="FFFFFF"/>
                </a:solidFill>
                <a:latin typeface="Calibri"/>
              </a:rPr>
              <a:t>cialis work after ejaculate</a:t>
            </a:r>
            <a:br/>
            <a:r>
              <a:rPr b="false" i="false" strike="noStrike" sz="1200" u="none">
                <a:solidFill>
                  <a:srgbClr val="FFFFFF"/>
                </a:solidFill>
                <a:latin typeface="Calibri"/>
              </a:rPr>
              <a:t>does cialis treat high blood pressure</a:t>
            </a:r>
            <a:br/>
            <a:r>
              <a:rPr b="false" i="false" strike="noStrike" sz="1200" u="none">
                <a:solidFill>
                  <a:srgbClr val="FFFFFF"/>
                </a:solidFill>
                <a:latin typeface="Calibri"/>
              </a:rPr>
              <a:t>prix pharmacie cialis 5mg</a:t>
            </a:r>
            <a:br/>
            <a:r>
              <a:rPr b="false" i="false" strike="noStrike" sz="1200" u="none">
                <a:solidFill>
                  <a:srgbClr val="FFFFFF"/>
                </a:solidFill>
                <a:latin typeface="Calibri"/>
              </a:rPr>
              <a:t>You&amp;rsquo;re so cool I don&amp;rsquo;t believe I have read through anything like this before</a:t>
            </a:r>
            <a:br/>
            <a:r>
              <a:rPr b="false" i="false" strike="noStrike" sz="1200" u="none">
                <a:solidFill>
                  <a:srgbClr val="FFFFFF"/>
                </a:solidFill>
                <a:latin typeface="Calibri"/>
              </a:rPr>
              <a:t>cialis 5 mg tablets 28</a:t>
            </a:r>
            <a:br/>
            <a:r>
              <a:rPr b="false" i="false" strike="noStrike" sz="1200" u="none">
                <a:solidFill>
                  <a:srgbClr val="FFFFFF"/>
                </a:solidFill>
                <a:latin typeface="Calibri"/>
              </a:rPr>
              <a:t>Officials have not yet seen any bodies, he said, despite reports from people in the area that at least 18 people had been killed.</a:t>
            </a:r>
            <a:br/>
            <a:r>
              <a:rPr b="false" i="false" strike="noStrike" sz="1200" u="none">
                <a:solidFill>
                  <a:srgbClr val="FFFFFF"/>
                </a:solidFill>
                <a:latin typeface="Calibri"/>
              </a:rPr>
              <a:t>cialis no prescription canada</a:t>
            </a:r>
            <a:br/>
            <a:r>
              <a:rPr b="false" i="false" strike="noStrike" sz="1200" u="none">
                <a:solidFill>
                  <a:srgbClr val="FFFFFF"/>
                </a:solidFill>
                <a:latin typeface="Calibri"/>
              </a:rPr>
              <a:t>Home, to some extent, is a very good healing and reflection of the</a:t>
            </a:r>
            <a:br/>
            <a:r>
              <a:rPr b="false" i="false" strike="noStrike" sz="1200" u="none">
                <a:solidFill>
                  <a:srgbClr val="FFFFFF"/>
                </a:solidFill>
                <a:latin typeface="Calibri"/>
              </a:rPr>
              <a:t>onde comprar cialis em portugal</a:t>
            </a:r>
            <a:br/>
            <a:r>
              <a:rPr b="false" i="false" strike="noStrike" sz="1200" u="none">
                <a:solidFill>
                  <a:srgbClr val="FFFFFF"/>
                </a:solidFill>
                <a:latin typeface="Calibri"/>
              </a:rPr>
              <a:t>I want to show thanks to this writer for bailing me out of this particular crisis</a:t>
            </a:r>
            <a:br/>
            <a:r>
              <a:rPr b="false" i="false" strike="noStrike" sz="1200" u="none">
                <a:solidFill>
                  <a:srgbClr val="FFFFFF"/>
                </a:solidFill>
                <a:latin typeface="Calibri"/>
              </a:rPr>
              <a:t>cialis professional online canada</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cialis professional 100mg</a:t>
            </a:r>
            <a:br/>
            <a:r>
              <a:rPr b="false" i="false" strike="noStrike" sz="1200" u="none">
                <a:solidFill>
                  <a:srgbClr val="FFFFFF"/>
                </a:solidFill>
                <a:latin typeface="Calibri"/>
              </a:rPr>
              <a:t>Phase 2 (2529): Changes from previous phase not marked, and mostly reflected in slight to moderate loss of billowing,with replacement by striae</a:t>
            </a:r>
            <a:br/>
            <a:r>
              <a:rPr b="false" i="false" strike="noStrike" sz="1200" u="none">
                <a:solidFill>
                  <a:srgbClr val="FFFFFF"/>
                </a:solidFill>
                <a:latin typeface="Calibri"/>
              </a:rPr>
              <a:t>cialis 20 mg cost</a:t>
            </a:r>
            <a:br/>
            <a:r>
              <a:rPr b="false" i="false" strike="noStrike" sz="1200" u="none">
                <a:solidFill>
                  <a:srgbClr val="FFFFFF"/>
                </a:solidFill>
                <a:latin typeface="Calibri"/>
              </a:rPr>
              <a:t>To understand the differences in drug absorption, distribution, metabolism and excretion</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2016-01-02T01:57:12+04:00</dcterms:created>
  <dcterms:modified xsi:type="dcterms:W3CDTF">2016-01-02T01:57:12+04:00</dcterms:modified>
  <dc:title>American Socialist Party History - Acquisto Cialis Generico In Italia</dc:title>
  <dc:description>Order cialis paypal, pilule cialise, cialis plus, democratic socialism in latin america, american socialist party history, cialis 5mg private prescription, generic cialis mastercard</dc:description>
  <dc:subject>American Socialist Party History - Acquisto Cialis Generico In Italia</dc:subject>
  <cp:keywords>cialis rx group index, generic cialis wikipedia, cialis 80 mg australia, logo ordine commercialisti genova, tadalafil generika cialis, ordine commercialisti torino albo, cialis review youtube, donde comprar cialis en espaa, what is cialis pills used for, cialis pas chere</cp:keywords>
  <cp:category/>
</cp:coreProperties>
</file>